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theme/theme2.xml" ContentType="application/vnd.openxmlformats-officedocument.theme+xml"/>
  <Override PartName="/ppt/slides/slide2.xml" ContentType="application/vnd.openxmlformats-officedocument.presentationml.slide+xml"/>
  <Override PartName="/ppt/diagrams/colors1.xml" ContentType="application/vnd.openxmlformats-officedocument.drawingml.diagramColors+xml"/>
  <Override PartName="/docProps/app.xml" ContentType="application/vnd.openxmlformats-officedocument.extended-properties+xml"/>
  <Override PartName="/ppt/diagrams/layout1.xml" ContentType="application/vnd.openxmlformats-officedocument.drawingml.diagramLayout+xml"/>
  <Override PartName="/ppt/slides/slide11.xml" ContentType="application/vnd.openxmlformats-officedocument.presentationml.slide+xml"/>
  <Override PartName="/ppt/charts/chart1.xml" ContentType="application/vnd.openxmlformats-officedocument.drawingml.char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7.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diagrams/data1.xml" ContentType="application/vnd.openxmlformats-officedocument.drawingml.diagramData+xml"/>
  <Default Extension="xlsx" ContentType="application/vnd.openxmlformats-officedocument.spreadsheetml.sheet"/>
  <Override PartName="/ppt/slideLayouts/slideLayout1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xml" ContentType="application/vnd.openxmlformats-officedocument.presentationml.slideLayout+xml"/>
  <Override PartName="/ppt/diagrams/quickStyle1.xml" ContentType="application/vnd.openxmlformats-officedocument.drawingml.diagramStyle+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Layouts/slideLayout14.xml" ContentType="application/vnd.openxmlformats-officedocument.presentationml.slideLayout+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Override PartName="/ppt/slideLayouts/slideLayout16.xml" ContentType="application/vnd.openxmlformats-officedocument.presentationml.slideLayout+xml"/>
  <Override PartName="/ppt/slideLayouts/slideLayout13.xml" ContentType="application/vnd.openxmlformats-officedocument.presentationml.slideLayout+xml"/>
  <Override PartName="/ppt/slides/slide8.xml" ContentType="application/vnd.openxmlformats-officedocument.presentationml.slide+xml"/>
  <Default Extension="bin" ContentType="application/vnd.openxmlformats-officedocument.presentationml.printerSettings"/>
  <Override PartName="/ppt/slideLayouts/slideLayout15.xml" ContentType="application/vnd.openxmlformats-officedocument.presentationml.slideLayout+xml"/>
  <Default Extension="rels" ContentType="application/vnd.openxmlformats-package.relationships+xml"/>
  <Override PartName="/ppt/slides/slide9.xml" ContentType="application/vnd.openxmlformats-officedocument.presentationml.slide+xml"/>
  <Override PartName="/ppt/diagrams/drawing1.xml" ContentType="application/vnd.ms-office.drawingml.diagramDrawing+xml"/>
  <Override PartName="/ppt/slideLayouts/slideLayout19.xml" ContentType="application/vnd.openxmlformats-officedocument.presentationml.slideLayout+xml"/>
  <Override PartName="/ppt/slides/slide6.xml" ContentType="application/vnd.openxmlformats-officedocument.presentationml.slide+xml"/>
  <Override PartName="/ppt/slideLayouts/slideLayout12.xml" ContentType="application/vnd.openxmlformats-officedocument.presentationml.slideLayout+xml"/>
  <Override PartName="/ppt/slides/slide12.xml" ContentType="application/vnd.openxmlformats-officedocument.presentationml.slide+xml"/>
</Types>
</file>

<file path=_rels/.rels><?xml version="1.0" encoding="UTF-8" standalone="yes"?>
<Relationships xmlns="http://schemas.openxmlformats.org/package/2006/relationships"><Relationship Id="rId2" Type="http://schemas.openxmlformats.org/package/2006/relationships/metadata/core-properties" Target="docProps/core.xml"/><Relationship Id="rId3" Type="http://schemas.openxmlformats.org/officeDocument/2006/relationships/extended-properties" Target="docProps/app.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14"/>
  </p:notesMasterIdLst>
  <p:sldIdLst>
    <p:sldId id="256" r:id="rId2"/>
    <p:sldId id="257" r:id="rId3"/>
    <p:sldId id="272" r:id="rId4"/>
    <p:sldId id="259" r:id="rId5"/>
    <p:sldId id="261" r:id="rId6"/>
    <p:sldId id="266" r:id="rId7"/>
    <p:sldId id="267" r:id="rId8"/>
    <p:sldId id="263" r:id="rId9"/>
    <p:sldId id="258" r:id="rId10"/>
    <p:sldId id="269" r:id="rId11"/>
    <p:sldId id="270" r:id="rId12"/>
    <p:sldId id="264"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vertBarState="minimized">
    <p:restoredLeft sz="15620"/>
    <p:restoredTop sz="87011" autoAdjust="0"/>
  </p:normalViewPr>
  <p:slideViewPr>
    <p:cSldViewPr snapToGrid="0" snapToObjects="1">
      <p:cViewPr>
        <p:scale>
          <a:sx n="100" d="100"/>
          <a:sy n="100" d="100"/>
        </p:scale>
        <p:origin x="-1880" y="-21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notesMaster" Target="notesMasters/notesMaster1.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presProps" Target="presProps.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printerSettings" Target="printerSettings/printerSettings1.bin"/><Relationship Id="rId12" Type="http://schemas.openxmlformats.org/officeDocument/2006/relationships/slide" Target="slides/slide11.xml"/><Relationship Id="rId17" Type="http://schemas.openxmlformats.org/officeDocument/2006/relationships/viewProps" Target="viewProps.xml"/><Relationship Id="rId19" Type="http://schemas.openxmlformats.org/officeDocument/2006/relationships/tableStyles" Target="tableStyle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lang val="en-US"/>
  <c:style val="2"/>
  <c:chart>
    <c:plotArea>
      <c:layout/>
      <c:barChart>
        <c:barDir val="bar"/>
        <c:grouping val="stacked"/>
        <c:ser>
          <c:idx val="0"/>
          <c:order val="0"/>
          <c:tx>
            <c:strRef>
              <c:f>Sheet1!$B$3</c:f>
              <c:strCache>
                <c:ptCount val="1"/>
                <c:pt idx="0">
                  <c:v>Start Date</c:v>
                </c:pt>
              </c:strCache>
            </c:strRef>
          </c:tx>
          <c:spPr>
            <a:noFill/>
            <a:ln w="0">
              <a:noFill/>
            </a:ln>
          </c:spPr>
          <c:cat>
            <c:strRef>
              <c:f>Sheet1!$A$4:$A$14</c:f>
              <c:strCache>
                <c:ptCount val="11"/>
                <c:pt idx="0">
                  <c:v>Evaluate Staff Requirements and Assign Roles</c:v>
                </c:pt>
                <c:pt idx="1">
                  <c:v>Hire Consultant</c:v>
                </c:pt>
                <c:pt idx="2">
                  <c:v>Develop Funding Plan</c:v>
                </c:pt>
                <c:pt idx="3">
                  <c:v>Identify Stakeholders</c:v>
                </c:pt>
                <c:pt idx="4">
                  <c:v>Develop Stakeholder Outreach Plan</c:v>
                </c:pt>
                <c:pt idx="5">
                  <c:v>Engage Stakeholders</c:v>
                </c:pt>
                <c:pt idx="6">
                  <c:v>Develop Internal Training Program</c:v>
                </c:pt>
                <c:pt idx="7">
                  <c:v>Run Internal Training</c:v>
                </c:pt>
                <c:pt idx="8">
                  <c:v>Develop/Schedule Workshops</c:v>
                </c:pt>
                <c:pt idx="9">
                  <c:v>Develop/Schedule Webinars</c:v>
                </c:pt>
                <c:pt idx="10">
                  <c:v>Develop/Schedule Support Groups</c:v>
                </c:pt>
              </c:strCache>
            </c:strRef>
          </c:cat>
          <c:val>
            <c:numRef>
              <c:f>Sheet1!$B$4:$B$14</c:f>
              <c:numCache>
                <c:formatCode>m/d/yyyy</c:formatCode>
                <c:ptCount val="11"/>
                <c:pt idx="0">
                  <c:v>40910.0</c:v>
                </c:pt>
                <c:pt idx="1">
                  <c:v>40910.0</c:v>
                </c:pt>
                <c:pt idx="2">
                  <c:v>40910.0</c:v>
                </c:pt>
                <c:pt idx="3">
                  <c:v>40910.0</c:v>
                </c:pt>
                <c:pt idx="4">
                  <c:v>40917.0</c:v>
                </c:pt>
                <c:pt idx="5">
                  <c:v>40931.0</c:v>
                </c:pt>
                <c:pt idx="6">
                  <c:v>40924.0</c:v>
                </c:pt>
                <c:pt idx="7">
                  <c:v>40952.0</c:v>
                </c:pt>
                <c:pt idx="8">
                  <c:v>40959.0</c:v>
                </c:pt>
                <c:pt idx="9">
                  <c:v>40959.0</c:v>
                </c:pt>
                <c:pt idx="10">
                  <c:v>40959.0</c:v>
                </c:pt>
              </c:numCache>
            </c:numRef>
          </c:val>
        </c:ser>
        <c:ser>
          <c:idx val="1"/>
          <c:order val="1"/>
          <c:tx>
            <c:strRef>
              <c:f>Sheet1!$C$3</c:f>
              <c:strCache>
                <c:ptCount val="1"/>
                <c:pt idx="0">
                  <c:v>Duration (days)</c:v>
                </c:pt>
              </c:strCache>
            </c:strRef>
          </c:tx>
          <c:spPr>
            <a:ln>
              <a:solidFill>
                <a:schemeClr val="tx1"/>
              </a:solidFill>
            </a:ln>
          </c:spPr>
          <c:cat>
            <c:strRef>
              <c:f>Sheet1!$A$4:$A$14</c:f>
              <c:strCache>
                <c:ptCount val="11"/>
                <c:pt idx="0">
                  <c:v>Evaluate Staff Requirements and Assign Roles</c:v>
                </c:pt>
                <c:pt idx="1">
                  <c:v>Hire Consultant</c:v>
                </c:pt>
                <c:pt idx="2">
                  <c:v>Develop Funding Plan</c:v>
                </c:pt>
                <c:pt idx="3">
                  <c:v>Identify Stakeholders</c:v>
                </c:pt>
                <c:pt idx="4">
                  <c:v>Develop Stakeholder Outreach Plan</c:v>
                </c:pt>
                <c:pt idx="5">
                  <c:v>Engage Stakeholders</c:v>
                </c:pt>
                <c:pt idx="6">
                  <c:v>Develop Internal Training Program</c:v>
                </c:pt>
                <c:pt idx="7">
                  <c:v>Run Internal Training</c:v>
                </c:pt>
                <c:pt idx="8">
                  <c:v>Develop/Schedule Workshops</c:v>
                </c:pt>
                <c:pt idx="9">
                  <c:v>Develop/Schedule Webinars</c:v>
                </c:pt>
                <c:pt idx="10">
                  <c:v>Develop/Schedule Support Groups</c:v>
                </c:pt>
              </c:strCache>
            </c:strRef>
          </c:cat>
          <c:val>
            <c:numRef>
              <c:f>Sheet1!$C$4:$C$14</c:f>
              <c:numCache>
                <c:formatCode>General</c:formatCode>
                <c:ptCount val="11"/>
                <c:pt idx="0">
                  <c:v>14.0</c:v>
                </c:pt>
                <c:pt idx="1">
                  <c:v>14.0</c:v>
                </c:pt>
                <c:pt idx="2">
                  <c:v>21.0</c:v>
                </c:pt>
                <c:pt idx="3">
                  <c:v>14.0</c:v>
                </c:pt>
                <c:pt idx="4">
                  <c:v>21.0</c:v>
                </c:pt>
                <c:pt idx="5">
                  <c:v>153.0</c:v>
                </c:pt>
                <c:pt idx="6">
                  <c:v>21.0</c:v>
                </c:pt>
                <c:pt idx="7">
                  <c:v>2.0</c:v>
                </c:pt>
                <c:pt idx="8">
                  <c:v>60.0</c:v>
                </c:pt>
                <c:pt idx="9">
                  <c:v>60.0</c:v>
                </c:pt>
                <c:pt idx="10">
                  <c:v>60.0</c:v>
                </c:pt>
              </c:numCache>
            </c:numRef>
          </c:val>
        </c:ser>
        <c:dLbls/>
        <c:overlap val="100"/>
        <c:axId val="445960520"/>
        <c:axId val="445273880"/>
      </c:barChart>
      <c:catAx>
        <c:axId val="445960520"/>
        <c:scaling>
          <c:orientation val="maxMin"/>
        </c:scaling>
        <c:axPos val="l"/>
        <c:tickLblPos val="nextTo"/>
        <c:txPr>
          <a:bodyPr/>
          <a:lstStyle/>
          <a:p>
            <a:pPr>
              <a:defRPr sz="800" b="1"/>
            </a:pPr>
            <a:endParaRPr lang="en-US"/>
          </a:p>
        </c:txPr>
        <c:crossAx val="445273880"/>
        <c:crosses val="autoZero"/>
        <c:auto val="1"/>
        <c:lblAlgn val="ctr"/>
        <c:lblOffset val="100"/>
      </c:catAx>
      <c:valAx>
        <c:axId val="445273880"/>
        <c:scaling>
          <c:orientation val="minMax"/>
          <c:max val="41090.0"/>
          <c:min val="40909.0"/>
        </c:scaling>
        <c:axPos val="t"/>
        <c:majorGridlines>
          <c:spPr>
            <a:ln>
              <a:solidFill>
                <a:schemeClr val="tx1"/>
              </a:solidFill>
            </a:ln>
          </c:spPr>
        </c:majorGridlines>
        <c:numFmt formatCode="m/d/yyyy" sourceLinked="1"/>
        <c:tickLblPos val="nextTo"/>
        <c:txPr>
          <a:bodyPr/>
          <a:lstStyle/>
          <a:p>
            <a:pPr>
              <a:defRPr sz="800" b="1"/>
            </a:pPr>
            <a:endParaRPr lang="en-US"/>
          </a:p>
        </c:txPr>
        <c:crossAx val="445960520"/>
        <c:crosses val="autoZero"/>
        <c:crossBetween val="between"/>
      </c:valAx>
      <c:spPr>
        <a:solidFill>
          <a:schemeClr val="bg1">
            <a:lumMod val="85000"/>
          </a:schemeClr>
        </a:solidFill>
        <a:ln>
          <a:noFill/>
        </a:ln>
      </c:spPr>
    </c:plotArea>
    <c:plotVisOnly val="1"/>
    <c:dispBlanksAs val="gap"/>
  </c:chart>
  <c:spPr>
    <a:ln>
      <a:noFill/>
    </a:ln>
  </c:sp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E5CECC-DD59-1946-9EDE-FE8B04135758}" type="doc">
      <dgm:prSet loTypeId="urn:microsoft.com/office/officeart/2005/8/layout/lProcess1" loCatId="process" qsTypeId="urn:microsoft.com/office/officeart/2005/8/quickstyle/simple4" qsCatId="simple" csTypeId="urn:microsoft.com/office/officeart/2005/8/colors/accent1_2" csCatId="accent1" phldr="1"/>
      <dgm:spPr/>
      <dgm:t>
        <a:bodyPr/>
        <a:lstStyle/>
        <a:p>
          <a:endParaRPr lang="en-US"/>
        </a:p>
      </dgm:t>
    </dgm:pt>
    <dgm:pt modelId="{57B3F927-B59F-AE49-ABF0-C4198006E2EE}">
      <dgm:prSet phldrT="[Text]" custT="1"/>
      <dgm:spPr/>
      <dgm:t>
        <a:bodyPr/>
        <a:lstStyle/>
        <a:p>
          <a:r>
            <a:rPr lang="en-US" sz="1200" dirty="0" smtClean="0"/>
            <a:t>Inputs</a:t>
          </a:r>
          <a:endParaRPr lang="en-US" sz="1200" dirty="0"/>
        </a:p>
      </dgm:t>
    </dgm:pt>
    <dgm:pt modelId="{47FCF593-BFA6-0349-BF06-98BD680730BE}" type="parTrans" cxnId="{05CFA8C0-25ED-7348-B070-18724846A98B}">
      <dgm:prSet/>
      <dgm:spPr/>
      <dgm:t>
        <a:bodyPr/>
        <a:lstStyle/>
        <a:p>
          <a:endParaRPr lang="en-US"/>
        </a:p>
      </dgm:t>
    </dgm:pt>
    <dgm:pt modelId="{3F8D363F-737B-9746-972E-6738A4533A0F}" type="sibTrans" cxnId="{05CFA8C0-25ED-7348-B070-18724846A98B}">
      <dgm:prSet/>
      <dgm:spPr/>
      <dgm:t>
        <a:bodyPr/>
        <a:lstStyle/>
        <a:p>
          <a:endParaRPr lang="en-US"/>
        </a:p>
      </dgm:t>
    </dgm:pt>
    <dgm:pt modelId="{2789ABBE-0B94-094F-9F18-072AD5338883}">
      <dgm:prSet phldrT="[Text]" custT="1"/>
      <dgm:spPr/>
      <dgm:t>
        <a:bodyPr/>
        <a:lstStyle/>
        <a:p>
          <a:r>
            <a:rPr lang="en-US" sz="900" dirty="0" smtClean="0"/>
            <a:t>Staff</a:t>
          </a:r>
          <a:endParaRPr lang="en-US" sz="900" dirty="0"/>
        </a:p>
      </dgm:t>
    </dgm:pt>
    <dgm:pt modelId="{0710126B-8F2D-7040-B5A4-3A75CB5A2419}" type="parTrans" cxnId="{DAA0F547-DB1F-C34B-8885-98E74CF783EC}">
      <dgm:prSet/>
      <dgm:spPr/>
      <dgm:t>
        <a:bodyPr/>
        <a:lstStyle/>
        <a:p>
          <a:endParaRPr lang="en-US" dirty="0"/>
        </a:p>
      </dgm:t>
    </dgm:pt>
    <dgm:pt modelId="{6E116172-FA1A-3844-8853-DF43C4BAE56A}" type="sibTrans" cxnId="{DAA0F547-DB1F-C34B-8885-98E74CF783EC}">
      <dgm:prSet/>
      <dgm:spPr/>
      <dgm:t>
        <a:bodyPr/>
        <a:lstStyle/>
        <a:p>
          <a:endParaRPr lang="en-US" dirty="0"/>
        </a:p>
      </dgm:t>
    </dgm:pt>
    <dgm:pt modelId="{F5947397-73DF-C145-99CA-9A244527C66F}">
      <dgm:prSet phldrT="[Text]" custT="1"/>
      <dgm:spPr/>
      <dgm:t>
        <a:bodyPr/>
        <a:lstStyle/>
        <a:p>
          <a:r>
            <a:rPr lang="en-US" sz="900" dirty="0" smtClean="0"/>
            <a:t>Time</a:t>
          </a:r>
          <a:endParaRPr lang="en-US" sz="900" dirty="0"/>
        </a:p>
      </dgm:t>
    </dgm:pt>
    <dgm:pt modelId="{145084DA-ADAB-F54F-9B5D-EB173AA0C47C}" type="parTrans" cxnId="{4CE60C6A-481F-3648-8CAE-4E6AE7DA63CE}">
      <dgm:prSet/>
      <dgm:spPr/>
      <dgm:t>
        <a:bodyPr/>
        <a:lstStyle/>
        <a:p>
          <a:endParaRPr lang="en-US"/>
        </a:p>
      </dgm:t>
    </dgm:pt>
    <dgm:pt modelId="{B2773DEE-6DEB-314A-8137-4458801CCE84}" type="sibTrans" cxnId="{4CE60C6A-481F-3648-8CAE-4E6AE7DA63CE}">
      <dgm:prSet/>
      <dgm:spPr/>
      <dgm:t>
        <a:bodyPr/>
        <a:lstStyle/>
        <a:p>
          <a:endParaRPr lang="en-US" dirty="0"/>
        </a:p>
      </dgm:t>
    </dgm:pt>
    <dgm:pt modelId="{B7850FDE-E1C5-7844-9BFD-822DCA5F7E8D}">
      <dgm:prSet phldrT="[Text]" custT="1"/>
      <dgm:spPr/>
      <dgm:t>
        <a:bodyPr/>
        <a:lstStyle/>
        <a:p>
          <a:r>
            <a:rPr lang="en-US" sz="1200" dirty="0" smtClean="0"/>
            <a:t>Activities</a:t>
          </a:r>
          <a:endParaRPr lang="en-US" sz="1200" dirty="0"/>
        </a:p>
      </dgm:t>
    </dgm:pt>
    <dgm:pt modelId="{516DB6E6-2D24-4C4B-A69B-7494BA2E8253}" type="parTrans" cxnId="{F62266BF-6634-084B-9913-4D9207DBB3BB}">
      <dgm:prSet/>
      <dgm:spPr/>
      <dgm:t>
        <a:bodyPr/>
        <a:lstStyle/>
        <a:p>
          <a:endParaRPr lang="en-US"/>
        </a:p>
      </dgm:t>
    </dgm:pt>
    <dgm:pt modelId="{8F812014-393A-994A-8384-0E94F509AE76}" type="sibTrans" cxnId="{F62266BF-6634-084B-9913-4D9207DBB3BB}">
      <dgm:prSet/>
      <dgm:spPr/>
      <dgm:t>
        <a:bodyPr/>
        <a:lstStyle/>
        <a:p>
          <a:endParaRPr lang="en-US"/>
        </a:p>
      </dgm:t>
    </dgm:pt>
    <dgm:pt modelId="{2DF6E424-8B09-4144-BB94-2427A3016457}">
      <dgm:prSet phldrT="[Text]" custT="1"/>
      <dgm:spPr/>
      <dgm:t>
        <a:bodyPr/>
        <a:lstStyle/>
        <a:p>
          <a:r>
            <a:rPr lang="en-US" sz="900" dirty="0" smtClean="0"/>
            <a:t>Evaluate staff requirements and assign roles</a:t>
          </a:r>
          <a:endParaRPr lang="en-US" sz="900" dirty="0"/>
        </a:p>
      </dgm:t>
    </dgm:pt>
    <dgm:pt modelId="{7E0CE953-21A1-1D46-B24E-FACA490166D4}" type="parTrans" cxnId="{713455E9-5883-0A46-8BEE-2D25321EE298}">
      <dgm:prSet/>
      <dgm:spPr/>
      <dgm:t>
        <a:bodyPr/>
        <a:lstStyle/>
        <a:p>
          <a:endParaRPr lang="en-US" dirty="0"/>
        </a:p>
      </dgm:t>
    </dgm:pt>
    <dgm:pt modelId="{6BA8B3AC-0806-1546-A624-85AD222E9191}" type="sibTrans" cxnId="{713455E9-5883-0A46-8BEE-2D25321EE298}">
      <dgm:prSet/>
      <dgm:spPr/>
      <dgm:t>
        <a:bodyPr/>
        <a:lstStyle/>
        <a:p>
          <a:endParaRPr lang="en-US" dirty="0"/>
        </a:p>
      </dgm:t>
    </dgm:pt>
    <dgm:pt modelId="{E211C9B1-C6FA-AE42-BFBC-76C00B8B8103}">
      <dgm:prSet phldrT="[Text]" custT="1"/>
      <dgm:spPr/>
      <dgm:t>
        <a:bodyPr/>
        <a:lstStyle/>
        <a:p>
          <a:r>
            <a:rPr lang="en-US" sz="900" dirty="0" smtClean="0"/>
            <a:t>Identify stakeholders and develop outreach plan</a:t>
          </a:r>
          <a:endParaRPr lang="en-US" sz="900" dirty="0"/>
        </a:p>
      </dgm:t>
    </dgm:pt>
    <dgm:pt modelId="{13D1BE4D-C00C-B04D-988E-50FD1C435695}" type="parTrans" cxnId="{18C59455-1965-484C-BC52-6A7B62F3B25C}">
      <dgm:prSet/>
      <dgm:spPr/>
      <dgm:t>
        <a:bodyPr/>
        <a:lstStyle/>
        <a:p>
          <a:endParaRPr lang="en-US"/>
        </a:p>
      </dgm:t>
    </dgm:pt>
    <dgm:pt modelId="{40E35DF6-ADD1-F84B-96D1-C4E979297E81}" type="sibTrans" cxnId="{18C59455-1965-484C-BC52-6A7B62F3B25C}">
      <dgm:prSet/>
      <dgm:spPr/>
      <dgm:t>
        <a:bodyPr/>
        <a:lstStyle/>
        <a:p>
          <a:endParaRPr lang="en-US" dirty="0"/>
        </a:p>
      </dgm:t>
    </dgm:pt>
    <dgm:pt modelId="{10B0CC4C-1136-7241-8EE3-F3F027C57675}">
      <dgm:prSet phldrT="[Text]" custT="1"/>
      <dgm:spPr/>
      <dgm:t>
        <a:bodyPr/>
        <a:lstStyle/>
        <a:p>
          <a:r>
            <a:rPr lang="en-US" sz="1200" dirty="0" smtClean="0"/>
            <a:t>Outputs</a:t>
          </a:r>
          <a:endParaRPr lang="en-US" sz="1200" dirty="0"/>
        </a:p>
      </dgm:t>
    </dgm:pt>
    <dgm:pt modelId="{0501123A-F7E2-1045-BD7D-BBF3F4572F4C}" type="parTrans" cxnId="{C2FA8C54-F925-7441-8D0C-0BAE31C2AA86}">
      <dgm:prSet/>
      <dgm:spPr/>
      <dgm:t>
        <a:bodyPr/>
        <a:lstStyle/>
        <a:p>
          <a:endParaRPr lang="en-US"/>
        </a:p>
      </dgm:t>
    </dgm:pt>
    <dgm:pt modelId="{4EE54126-2F8A-004A-9BB8-0050B469E1AE}" type="sibTrans" cxnId="{C2FA8C54-F925-7441-8D0C-0BAE31C2AA86}">
      <dgm:prSet/>
      <dgm:spPr/>
      <dgm:t>
        <a:bodyPr/>
        <a:lstStyle/>
        <a:p>
          <a:endParaRPr lang="en-US"/>
        </a:p>
      </dgm:t>
    </dgm:pt>
    <dgm:pt modelId="{65D17CDA-AB6B-4249-879A-A921EE9DC96A}">
      <dgm:prSet phldrT="[Text]" custT="1"/>
      <dgm:spPr/>
      <dgm:t>
        <a:bodyPr/>
        <a:lstStyle/>
        <a:p>
          <a:r>
            <a:rPr lang="en-US" sz="900" dirty="0" smtClean="0"/>
            <a:t>Support groups for prospective parents</a:t>
          </a:r>
          <a:endParaRPr lang="en-US" sz="900" dirty="0"/>
        </a:p>
      </dgm:t>
    </dgm:pt>
    <dgm:pt modelId="{B0D7960F-27BD-544E-AC83-8CF8D0B2C37F}" type="parTrans" cxnId="{A51DA6A0-8D84-7444-9872-FB3FAE250056}">
      <dgm:prSet/>
      <dgm:spPr/>
      <dgm:t>
        <a:bodyPr/>
        <a:lstStyle/>
        <a:p>
          <a:endParaRPr lang="en-US" dirty="0"/>
        </a:p>
      </dgm:t>
    </dgm:pt>
    <dgm:pt modelId="{B0D8D1D8-6D64-F04C-80A2-B8F447A68F42}" type="sibTrans" cxnId="{A51DA6A0-8D84-7444-9872-FB3FAE250056}">
      <dgm:prSet/>
      <dgm:spPr/>
      <dgm:t>
        <a:bodyPr/>
        <a:lstStyle/>
        <a:p>
          <a:endParaRPr lang="en-US" dirty="0"/>
        </a:p>
      </dgm:t>
    </dgm:pt>
    <dgm:pt modelId="{20066699-4632-B74B-8F7A-F5B35437C09C}">
      <dgm:prSet phldrT="[Text]" custT="1"/>
      <dgm:spPr/>
      <dgm:t>
        <a:bodyPr/>
        <a:lstStyle/>
        <a:p>
          <a:r>
            <a:rPr lang="en-US" sz="900" dirty="0" smtClean="0"/>
            <a:t>Educational webinars/workshops</a:t>
          </a:r>
          <a:endParaRPr lang="en-US" sz="900" dirty="0"/>
        </a:p>
      </dgm:t>
    </dgm:pt>
    <dgm:pt modelId="{C5D7C21A-5237-9243-A499-103439F72FA7}" type="parTrans" cxnId="{A88EF235-8742-8042-85D8-DAB680AEEA2A}">
      <dgm:prSet/>
      <dgm:spPr/>
      <dgm:t>
        <a:bodyPr/>
        <a:lstStyle/>
        <a:p>
          <a:endParaRPr lang="en-US"/>
        </a:p>
      </dgm:t>
    </dgm:pt>
    <dgm:pt modelId="{06AEC5C0-4791-1C43-8983-F3FE24391F9F}" type="sibTrans" cxnId="{A88EF235-8742-8042-85D8-DAB680AEEA2A}">
      <dgm:prSet/>
      <dgm:spPr/>
      <dgm:t>
        <a:bodyPr/>
        <a:lstStyle/>
        <a:p>
          <a:endParaRPr lang="en-US" dirty="0"/>
        </a:p>
      </dgm:t>
    </dgm:pt>
    <dgm:pt modelId="{6CA9AD5E-951A-FB49-88E3-981A5D2C9CF4}">
      <dgm:prSet phldrT="[Text]" custT="1"/>
      <dgm:spPr/>
      <dgm:t>
        <a:bodyPr/>
        <a:lstStyle/>
        <a:p>
          <a:r>
            <a:rPr lang="en-US" sz="900" dirty="0" smtClean="0"/>
            <a:t>Funds</a:t>
          </a:r>
          <a:endParaRPr lang="en-US" sz="900" dirty="0"/>
        </a:p>
      </dgm:t>
    </dgm:pt>
    <dgm:pt modelId="{68F0982B-C63D-0544-BD6D-20B6757BA2C6}" type="parTrans" cxnId="{44217ED3-51D8-C140-8FCF-2D83A8919DC0}">
      <dgm:prSet/>
      <dgm:spPr/>
      <dgm:t>
        <a:bodyPr/>
        <a:lstStyle/>
        <a:p>
          <a:endParaRPr lang="en-US"/>
        </a:p>
      </dgm:t>
    </dgm:pt>
    <dgm:pt modelId="{5A670EC6-6361-D84A-B797-2BA1FD276584}" type="sibTrans" cxnId="{44217ED3-51D8-C140-8FCF-2D83A8919DC0}">
      <dgm:prSet/>
      <dgm:spPr/>
      <dgm:t>
        <a:bodyPr/>
        <a:lstStyle/>
        <a:p>
          <a:endParaRPr lang="en-US" dirty="0"/>
        </a:p>
      </dgm:t>
    </dgm:pt>
    <dgm:pt modelId="{4EE909EC-1CFD-034E-8CFF-7A0DA7F421A7}">
      <dgm:prSet phldrT="[Text]" custT="1"/>
      <dgm:spPr/>
      <dgm:t>
        <a:bodyPr/>
        <a:lstStyle/>
        <a:p>
          <a:r>
            <a:rPr lang="en-US" sz="1200" dirty="0" smtClean="0"/>
            <a:t>Short-term Outcomes</a:t>
          </a:r>
          <a:endParaRPr lang="en-US" sz="1200" dirty="0"/>
        </a:p>
      </dgm:t>
    </dgm:pt>
    <dgm:pt modelId="{D6492FF8-1008-1949-AF58-8AF621E67FDD}" type="parTrans" cxnId="{EF502CEE-32B0-4C4C-991A-C2DDB54743CA}">
      <dgm:prSet/>
      <dgm:spPr/>
      <dgm:t>
        <a:bodyPr/>
        <a:lstStyle/>
        <a:p>
          <a:endParaRPr lang="en-US"/>
        </a:p>
      </dgm:t>
    </dgm:pt>
    <dgm:pt modelId="{ADCF8642-EEBF-C747-B7D7-58B7C23E0679}" type="sibTrans" cxnId="{EF502CEE-32B0-4C4C-991A-C2DDB54743CA}">
      <dgm:prSet/>
      <dgm:spPr/>
      <dgm:t>
        <a:bodyPr/>
        <a:lstStyle/>
        <a:p>
          <a:endParaRPr lang="en-US"/>
        </a:p>
      </dgm:t>
    </dgm:pt>
    <dgm:pt modelId="{741CEC55-C87D-6346-9699-DA6C6FE4FA7D}">
      <dgm:prSet phldrT="[Text]" custT="1"/>
      <dgm:spPr/>
      <dgm:t>
        <a:bodyPr/>
        <a:lstStyle/>
        <a:p>
          <a:r>
            <a:rPr lang="en-US" sz="900" dirty="0" smtClean="0"/>
            <a:t>Flyers with tips on how to navigate the foster care </a:t>
          </a:r>
          <a:r>
            <a:rPr lang="en-US" sz="900" dirty="0" smtClean="0">
              <a:sym typeface="Wingdings"/>
            </a:rPr>
            <a:t> adoption </a:t>
          </a:r>
          <a:r>
            <a:rPr lang="en-US" sz="900" dirty="0" smtClean="0"/>
            <a:t>process</a:t>
          </a:r>
          <a:endParaRPr lang="en-US" sz="900" dirty="0"/>
        </a:p>
      </dgm:t>
    </dgm:pt>
    <dgm:pt modelId="{2AC2D751-2CE3-4B46-A5AE-DDFD58CC9460}" type="parTrans" cxnId="{ADE76DAA-E608-964E-AB16-2E3A4005FCCF}">
      <dgm:prSet/>
      <dgm:spPr/>
      <dgm:t>
        <a:bodyPr/>
        <a:lstStyle/>
        <a:p>
          <a:endParaRPr lang="en-US"/>
        </a:p>
      </dgm:t>
    </dgm:pt>
    <dgm:pt modelId="{FFE86F79-49E8-8D44-9775-27E14319C108}" type="sibTrans" cxnId="{ADE76DAA-E608-964E-AB16-2E3A4005FCCF}">
      <dgm:prSet/>
      <dgm:spPr/>
      <dgm:t>
        <a:bodyPr/>
        <a:lstStyle/>
        <a:p>
          <a:endParaRPr lang="en-US"/>
        </a:p>
      </dgm:t>
    </dgm:pt>
    <dgm:pt modelId="{594D5B6A-CDD5-0447-B625-B036BC5A4B97}">
      <dgm:prSet phldrT="[Text]" custT="1"/>
      <dgm:spPr/>
      <dgm:t>
        <a:bodyPr/>
        <a:lstStyle/>
        <a:p>
          <a:r>
            <a:rPr lang="en-US" sz="900" dirty="0" smtClean="0"/>
            <a:t>Increased knowledge about the adoption process</a:t>
          </a:r>
          <a:endParaRPr lang="en-US" sz="900" dirty="0"/>
        </a:p>
      </dgm:t>
    </dgm:pt>
    <dgm:pt modelId="{B737424F-9CFD-E741-B74B-84B38AF5443F}" type="parTrans" cxnId="{D23E3F96-700E-AC47-97FB-6E679EF68EAF}">
      <dgm:prSet/>
      <dgm:spPr/>
      <dgm:t>
        <a:bodyPr/>
        <a:lstStyle/>
        <a:p>
          <a:endParaRPr lang="en-US" dirty="0"/>
        </a:p>
      </dgm:t>
    </dgm:pt>
    <dgm:pt modelId="{B67498DC-C47A-044B-A52E-567B24D1EA5F}" type="sibTrans" cxnId="{D23E3F96-700E-AC47-97FB-6E679EF68EAF}">
      <dgm:prSet/>
      <dgm:spPr/>
      <dgm:t>
        <a:bodyPr/>
        <a:lstStyle/>
        <a:p>
          <a:endParaRPr lang="en-US" dirty="0"/>
        </a:p>
      </dgm:t>
    </dgm:pt>
    <dgm:pt modelId="{CDB9C423-3132-9340-8D1F-376D7BC9A293}">
      <dgm:prSet phldrT="[Text]" custT="1"/>
      <dgm:spPr/>
      <dgm:t>
        <a:bodyPr/>
        <a:lstStyle/>
        <a:p>
          <a:r>
            <a:rPr lang="en-US" sz="900" dirty="0" smtClean="0"/>
            <a:t>Make the adoption process more accessible</a:t>
          </a:r>
          <a:endParaRPr lang="en-US" sz="900" dirty="0"/>
        </a:p>
      </dgm:t>
    </dgm:pt>
    <dgm:pt modelId="{F1D06853-EBBE-0142-9F3F-F1F34B9D5B6A}" type="parTrans" cxnId="{E3EA9565-DB4D-434C-B302-17253D42F027}">
      <dgm:prSet/>
      <dgm:spPr/>
      <dgm:t>
        <a:bodyPr/>
        <a:lstStyle/>
        <a:p>
          <a:endParaRPr lang="en-US"/>
        </a:p>
      </dgm:t>
    </dgm:pt>
    <dgm:pt modelId="{3729449D-1F41-2542-8042-1C9F68FFCC12}" type="sibTrans" cxnId="{E3EA9565-DB4D-434C-B302-17253D42F027}">
      <dgm:prSet/>
      <dgm:spPr/>
      <dgm:t>
        <a:bodyPr/>
        <a:lstStyle/>
        <a:p>
          <a:endParaRPr lang="en-US"/>
        </a:p>
      </dgm:t>
    </dgm:pt>
    <dgm:pt modelId="{5119F8D8-9E36-2745-A263-D1B32C7CF15E}">
      <dgm:prSet phldrT="[Text]" custT="1"/>
      <dgm:spPr/>
      <dgm:t>
        <a:bodyPr/>
        <a:lstStyle/>
        <a:p>
          <a:r>
            <a:rPr lang="en-US" sz="900" dirty="0" smtClean="0"/>
            <a:t>Research</a:t>
          </a:r>
          <a:endParaRPr lang="en-US" sz="900" dirty="0"/>
        </a:p>
      </dgm:t>
    </dgm:pt>
    <dgm:pt modelId="{378A6AC9-62F0-2640-A946-FF0477C0F2B5}" type="parTrans" cxnId="{75CB683A-F385-254F-A27B-C1766211633C}">
      <dgm:prSet/>
      <dgm:spPr/>
      <dgm:t>
        <a:bodyPr/>
        <a:lstStyle/>
        <a:p>
          <a:endParaRPr lang="en-US"/>
        </a:p>
      </dgm:t>
    </dgm:pt>
    <dgm:pt modelId="{AADB5859-1D4A-9049-9824-76951F9347D1}" type="sibTrans" cxnId="{75CB683A-F385-254F-A27B-C1766211633C}">
      <dgm:prSet/>
      <dgm:spPr/>
      <dgm:t>
        <a:bodyPr/>
        <a:lstStyle/>
        <a:p>
          <a:endParaRPr lang="en-US" dirty="0"/>
        </a:p>
      </dgm:t>
    </dgm:pt>
    <dgm:pt modelId="{E3599527-1AC1-6C44-AA08-9D3CE2F54B71}">
      <dgm:prSet phldrT="[Text]" custT="1"/>
      <dgm:spPr/>
      <dgm:t>
        <a:bodyPr/>
        <a:lstStyle/>
        <a:p>
          <a:r>
            <a:rPr lang="en-US" sz="900" dirty="0" smtClean="0"/>
            <a:t>Equipment</a:t>
          </a:r>
          <a:endParaRPr lang="en-US" sz="900" dirty="0"/>
        </a:p>
      </dgm:t>
    </dgm:pt>
    <dgm:pt modelId="{4B5E1816-98E3-224B-BA5D-563015E29058}" type="parTrans" cxnId="{116C6B30-EBF6-7046-813A-6DF23E7B82E1}">
      <dgm:prSet/>
      <dgm:spPr/>
      <dgm:t>
        <a:bodyPr/>
        <a:lstStyle/>
        <a:p>
          <a:endParaRPr lang="en-US"/>
        </a:p>
      </dgm:t>
    </dgm:pt>
    <dgm:pt modelId="{49CD84EF-F1EF-3F48-98BC-62EDF2DE2C6B}" type="sibTrans" cxnId="{116C6B30-EBF6-7046-813A-6DF23E7B82E1}">
      <dgm:prSet/>
      <dgm:spPr/>
      <dgm:t>
        <a:bodyPr/>
        <a:lstStyle/>
        <a:p>
          <a:endParaRPr lang="en-US" dirty="0"/>
        </a:p>
      </dgm:t>
    </dgm:pt>
    <dgm:pt modelId="{CF721B32-B30B-104F-831D-7ED76DBA5E76}">
      <dgm:prSet phldrT="[Text]" custT="1"/>
      <dgm:spPr/>
      <dgm:t>
        <a:bodyPr/>
        <a:lstStyle/>
        <a:p>
          <a:r>
            <a:rPr lang="en-US" sz="900" dirty="0" smtClean="0"/>
            <a:t>Experts</a:t>
          </a:r>
          <a:endParaRPr lang="en-US" sz="900" dirty="0"/>
        </a:p>
      </dgm:t>
    </dgm:pt>
    <dgm:pt modelId="{A0C1C3C4-21F7-814C-AAC8-85ECE8F3531C}" type="parTrans" cxnId="{2C21828B-85CC-434D-B5E1-5751E02FE6C7}">
      <dgm:prSet/>
      <dgm:spPr/>
      <dgm:t>
        <a:bodyPr/>
        <a:lstStyle/>
        <a:p>
          <a:endParaRPr lang="en-US"/>
        </a:p>
      </dgm:t>
    </dgm:pt>
    <dgm:pt modelId="{DBF9B67E-F1D9-E141-89F1-B76FBE9E7D0B}" type="sibTrans" cxnId="{2C21828B-85CC-434D-B5E1-5751E02FE6C7}">
      <dgm:prSet/>
      <dgm:spPr/>
      <dgm:t>
        <a:bodyPr/>
        <a:lstStyle/>
        <a:p>
          <a:endParaRPr lang="en-US"/>
        </a:p>
      </dgm:t>
    </dgm:pt>
    <dgm:pt modelId="{5C48A489-1053-7A43-A0C9-0B75135922B9}">
      <dgm:prSet phldrT="[Text]" custT="1"/>
      <dgm:spPr/>
      <dgm:t>
        <a:bodyPr/>
        <a:lstStyle/>
        <a:p>
          <a:r>
            <a:rPr lang="en-US" sz="900" dirty="0" smtClean="0"/>
            <a:t>Engage stakeholders</a:t>
          </a:r>
          <a:endParaRPr lang="en-US" sz="900" dirty="0"/>
        </a:p>
      </dgm:t>
    </dgm:pt>
    <dgm:pt modelId="{E0054E1D-B438-C848-80BD-00939675A638}" type="parTrans" cxnId="{AA0A93BC-5151-9B4B-A8E1-7BF639DB78FB}">
      <dgm:prSet/>
      <dgm:spPr/>
      <dgm:t>
        <a:bodyPr/>
        <a:lstStyle/>
        <a:p>
          <a:endParaRPr lang="en-US"/>
        </a:p>
      </dgm:t>
    </dgm:pt>
    <dgm:pt modelId="{B2C471D4-67F0-5B45-866F-55FE3172C153}" type="sibTrans" cxnId="{AA0A93BC-5151-9B4B-A8E1-7BF639DB78FB}">
      <dgm:prSet/>
      <dgm:spPr/>
      <dgm:t>
        <a:bodyPr/>
        <a:lstStyle/>
        <a:p>
          <a:endParaRPr lang="en-US" dirty="0"/>
        </a:p>
      </dgm:t>
    </dgm:pt>
    <dgm:pt modelId="{32F7E119-B417-8E4C-8178-784881DE4E23}">
      <dgm:prSet phldrT="[Text]" custT="1"/>
      <dgm:spPr/>
      <dgm:t>
        <a:bodyPr/>
        <a:lstStyle/>
        <a:p>
          <a:r>
            <a:rPr lang="en-US" sz="900" dirty="0" smtClean="0"/>
            <a:t>Develop streamlined adoption process</a:t>
          </a:r>
          <a:endParaRPr lang="en-US" sz="900" dirty="0"/>
        </a:p>
      </dgm:t>
    </dgm:pt>
    <dgm:pt modelId="{D6764065-A585-7B48-808E-3E7C3632FD80}" type="parTrans" cxnId="{6C1AA172-1800-6D4F-B1D5-3D2B6C3D9B2F}">
      <dgm:prSet/>
      <dgm:spPr/>
      <dgm:t>
        <a:bodyPr/>
        <a:lstStyle/>
        <a:p>
          <a:endParaRPr lang="en-US"/>
        </a:p>
      </dgm:t>
    </dgm:pt>
    <dgm:pt modelId="{7ED818A4-5A7E-9146-8055-97D76DB79AE0}" type="sibTrans" cxnId="{6C1AA172-1800-6D4F-B1D5-3D2B6C3D9B2F}">
      <dgm:prSet/>
      <dgm:spPr/>
      <dgm:t>
        <a:bodyPr/>
        <a:lstStyle/>
        <a:p>
          <a:endParaRPr lang="en-US" dirty="0"/>
        </a:p>
      </dgm:t>
    </dgm:pt>
    <dgm:pt modelId="{DB473FBF-D1BA-2548-A4A0-F8028CD29652}">
      <dgm:prSet phldrT="[Text]" custT="1"/>
      <dgm:spPr/>
      <dgm:t>
        <a:bodyPr/>
        <a:lstStyle/>
        <a:p>
          <a:r>
            <a:rPr lang="en-US" sz="900" dirty="0" smtClean="0"/>
            <a:t>Develop internal training programs</a:t>
          </a:r>
          <a:endParaRPr lang="en-US" sz="900" dirty="0"/>
        </a:p>
      </dgm:t>
    </dgm:pt>
    <dgm:pt modelId="{25DBA568-E42C-6B46-9710-8C6FE2C3B635}" type="parTrans" cxnId="{1177BC0B-E6B8-6448-B980-D7562AD891A4}">
      <dgm:prSet/>
      <dgm:spPr/>
      <dgm:t>
        <a:bodyPr/>
        <a:lstStyle/>
        <a:p>
          <a:endParaRPr lang="en-US"/>
        </a:p>
      </dgm:t>
    </dgm:pt>
    <dgm:pt modelId="{E2C03395-47CC-264B-9E7E-D8601AE4B55A}" type="sibTrans" cxnId="{1177BC0B-E6B8-6448-B980-D7562AD891A4}">
      <dgm:prSet/>
      <dgm:spPr/>
      <dgm:t>
        <a:bodyPr/>
        <a:lstStyle/>
        <a:p>
          <a:endParaRPr lang="en-US" dirty="0"/>
        </a:p>
      </dgm:t>
    </dgm:pt>
    <dgm:pt modelId="{2D321E82-6092-1F41-8146-14C29E37D5ED}">
      <dgm:prSet phldrT="[Text]" custT="1"/>
      <dgm:spPr/>
      <dgm:t>
        <a:bodyPr/>
        <a:lstStyle/>
        <a:p>
          <a:r>
            <a:rPr lang="en-US" sz="900" dirty="0" smtClean="0"/>
            <a:t>Run internal trainings</a:t>
          </a:r>
          <a:endParaRPr lang="en-US" sz="900" dirty="0"/>
        </a:p>
      </dgm:t>
    </dgm:pt>
    <dgm:pt modelId="{C88D0D02-7503-E646-86CA-9CB065320AB8}" type="parTrans" cxnId="{3CBE1A1F-B576-7640-BF0D-2EB0A41968F8}">
      <dgm:prSet/>
      <dgm:spPr/>
      <dgm:t>
        <a:bodyPr/>
        <a:lstStyle/>
        <a:p>
          <a:endParaRPr lang="en-US"/>
        </a:p>
      </dgm:t>
    </dgm:pt>
    <dgm:pt modelId="{CF5DB133-B098-9241-B23A-5DA7968F2A79}" type="sibTrans" cxnId="{3CBE1A1F-B576-7640-BF0D-2EB0A41968F8}">
      <dgm:prSet/>
      <dgm:spPr/>
      <dgm:t>
        <a:bodyPr/>
        <a:lstStyle/>
        <a:p>
          <a:endParaRPr lang="en-US" dirty="0"/>
        </a:p>
      </dgm:t>
    </dgm:pt>
    <dgm:pt modelId="{097FAC67-221A-4B47-BA92-C1C5DA62BEC0}">
      <dgm:prSet phldrT="[Text]" custT="1"/>
      <dgm:spPr/>
      <dgm:t>
        <a:bodyPr/>
        <a:lstStyle/>
        <a:p>
          <a:r>
            <a:rPr lang="en-US" sz="900" dirty="0" smtClean="0"/>
            <a:t>Develop Foster Family Support Program workshops</a:t>
          </a:r>
          <a:endParaRPr lang="en-US" sz="900" dirty="0"/>
        </a:p>
      </dgm:t>
    </dgm:pt>
    <dgm:pt modelId="{DF4F33E3-744A-0546-AF83-B2FD98E0CC3F}" type="parTrans" cxnId="{A3FF6D27-517B-8744-B743-99C6F922E6C3}">
      <dgm:prSet/>
      <dgm:spPr/>
      <dgm:t>
        <a:bodyPr/>
        <a:lstStyle/>
        <a:p>
          <a:endParaRPr lang="en-US"/>
        </a:p>
      </dgm:t>
    </dgm:pt>
    <dgm:pt modelId="{B9D7E1DB-16BF-DE4C-8CEE-CC969C007119}" type="sibTrans" cxnId="{A3FF6D27-517B-8744-B743-99C6F922E6C3}">
      <dgm:prSet/>
      <dgm:spPr/>
      <dgm:t>
        <a:bodyPr/>
        <a:lstStyle/>
        <a:p>
          <a:endParaRPr lang="en-US"/>
        </a:p>
      </dgm:t>
    </dgm:pt>
    <dgm:pt modelId="{3B146E2A-8CE3-2645-A545-806B124C5C53}">
      <dgm:prSet phldrT="[Text]" custT="1"/>
      <dgm:spPr/>
      <dgm:t>
        <a:bodyPr/>
        <a:lstStyle/>
        <a:p>
          <a:r>
            <a:rPr lang="en-US" sz="1200" dirty="0" smtClean="0"/>
            <a:t>Long-term Outcomes</a:t>
          </a:r>
          <a:endParaRPr lang="en-US" sz="1200" dirty="0"/>
        </a:p>
      </dgm:t>
    </dgm:pt>
    <dgm:pt modelId="{3D197923-F049-6044-B540-9173B175FBC8}" type="parTrans" cxnId="{C4C80D3E-3FD6-4348-AF2F-AC55813B550E}">
      <dgm:prSet/>
      <dgm:spPr/>
      <dgm:t>
        <a:bodyPr/>
        <a:lstStyle/>
        <a:p>
          <a:endParaRPr lang="en-US"/>
        </a:p>
      </dgm:t>
    </dgm:pt>
    <dgm:pt modelId="{535137C4-AA5A-394A-B676-F555F62686EA}" type="sibTrans" cxnId="{C4C80D3E-3FD6-4348-AF2F-AC55813B550E}">
      <dgm:prSet/>
      <dgm:spPr/>
      <dgm:t>
        <a:bodyPr/>
        <a:lstStyle/>
        <a:p>
          <a:endParaRPr lang="en-US"/>
        </a:p>
      </dgm:t>
    </dgm:pt>
    <dgm:pt modelId="{5EA9907C-F9A5-4941-86B6-4C542E7CB2DF}">
      <dgm:prSet phldrT="[Text]" custT="1"/>
      <dgm:spPr/>
      <dgm:t>
        <a:bodyPr/>
        <a:lstStyle/>
        <a:p>
          <a:r>
            <a:rPr lang="en-US" sz="900" dirty="0" smtClean="0"/>
            <a:t>Reduced involvement in the juvenile justice system</a:t>
          </a:r>
          <a:endParaRPr lang="en-US" sz="900" dirty="0"/>
        </a:p>
      </dgm:t>
    </dgm:pt>
    <dgm:pt modelId="{93A33FB7-04F4-7F41-8F34-C39D00250F88}" type="parTrans" cxnId="{A7D501FD-D98D-7C4F-AD87-521E56E37676}">
      <dgm:prSet/>
      <dgm:spPr/>
      <dgm:t>
        <a:bodyPr/>
        <a:lstStyle/>
        <a:p>
          <a:endParaRPr lang="en-US" dirty="0"/>
        </a:p>
      </dgm:t>
    </dgm:pt>
    <dgm:pt modelId="{61F7F8DF-4D4A-5E43-A8CC-5129E813A0EC}" type="sibTrans" cxnId="{A7D501FD-D98D-7C4F-AD87-521E56E37676}">
      <dgm:prSet/>
      <dgm:spPr/>
      <dgm:t>
        <a:bodyPr/>
        <a:lstStyle/>
        <a:p>
          <a:endParaRPr lang="en-US" dirty="0"/>
        </a:p>
      </dgm:t>
    </dgm:pt>
    <dgm:pt modelId="{75F7BF1A-E752-CC47-B2A4-EA9416A4044B}">
      <dgm:prSet phldrT="[Text]" custT="1"/>
      <dgm:spPr/>
      <dgm:t>
        <a:bodyPr/>
        <a:lstStyle/>
        <a:p>
          <a:r>
            <a:rPr lang="en-US" sz="900" dirty="0" smtClean="0"/>
            <a:t>Increased graduation rates</a:t>
          </a:r>
          <a:endParaRPr lang="en-US" sz="900" dirty="0"/>
        </a:p>
      </dgm:t>
    </dgm:pt>
    <dgm:pt modelId="{A1FA2CB8-B7E9-DB4E-B488-ABB8FEA64E57}" type="parTrans" cxnId="{0F5E4EA1-E152-304C-BEE8-D51561123C44}">
      <dgm:prSet/>
      <dgm:spPr/>
      <dgm:t>
        <a:bodyPr/>
        <a:lstStyle/>
        <a:p>
          <a:endParaRPr lang="en-US"/>
        </a:p>
      </dgm:t>
    </dgm:pt>
    <dgm:pt modelId="{00C0DA40-9750-1845-81B1-6685B23D44E1}" type="sibTrans" cxnId="{0F5E4EA1-E152-304C-BEE8-D51561123C44}">
      <dgm:prSet/>
      <dgm:spPr/>
      <dgm:t>
        <a:bodyPr/>
        <a:lstStyle/>
        <a:p>
          <a:endParaRPr lang="en-US" dirty="0"/>
        </a:p>
      </dgm:t>
    </dgm:pt>
    <dgm:pt modelId="{9D97A4AA-3D98-7144-AB58-4D8BAB7508AC}">
      <dgm:prSet phldrT="[Text]" custT="1"/>
      <dgm:spPr/>
      <dgm:t>
        <a:bodyPr/>
        <a:lstStyle/>
        <a:p>
          <a:r>
            <a:rPr lang="en-US" sz="900" dirty="0" smtClean="0"/>
            <a:t>Improved social adjustment</a:t>
          </a:r>
          <a:endParaRPr lang="en-US" sz="900" dirty="0"/>
        </a:p>
      </dgm:t>
    </dgm:pt>
    <dgm:pt modelId="{1C32BE67-7D78-1A41-91FE-07D11895AC99}" type="parTrans" cxnId="{708F9C20-6AF9-DE41-971E-875EA06C18D5}">
      <dgm:prSet/>
      <dgm:spPr/>
      <dgm:t>
        <a:bodyPr/>
        <a:lstStyle/>
        <a:p>
          <a:endParaRPr lang="en-US"/>
        </a:p>
      </dgm:t>
    </dgm:pt>
    <dgm:pt modelId="{A76ECFEA-68F5-974A-A98C-C42FA4619ED9}" type="sibTrans" cxnId="{708F9C20-6AF9-DE41-971E-875EA06C18D5}">
      <dgm:prSet/>
      <dgm:spPr/>
      <dgm:t>
        <a:bodyPr/>
        <a:lstStyle/>
        <a:p>
          <a:endParaRPr lang="en-US" dirty="0"/>
        </a:p>
      </dgm:t>
    </dgm:pt>
    <dgm:pt modelId="{7F9A6FC4-5C03-4F44-8925-CA681B7AB71F}">
      <dgm:prSet phldrT="[Text]" custT="1"/>
      <dgm:spPr/>
      <dgm:t>
        <a:bodyPr/>
        <a:lstStyle/>
        <a:p>
          <a:r>
            <a:rPr lang="en-US" sz="900" dirty="0" smtClean="0"/>
            <a:t>Higher rates of employment</a:t>
          </a:r>
          <a:endParaRPr lang="en-US" sz="900" dirty="0"/>
        </a:p>
      </dgm:t>
    </dgm:pt>
    <dgm:pt modelId="{E3F9E698-412F-874A-9772-FC310C1FB4D5}" type="parTrans" cxnId="{D05897EE-6BFD-F945-B653-F846087DA31C}">
      <dgm:prSet/>
      <dgm:spPr/>
      <dgm:t>
        <a:bodyPr/>
        <a:lstStyle/>
        <a:p>
          <a:endParaRPr lang="en-US"/>
        </a:p>
      </dgm:t>
    </dgm:pt>
    <dgm:pt modelId="{F351A0F0-26FA-D445-9DAB-DE1A456FEBCC}" type="sibTrans" cxnId="{D05897EE-6BFD-F945-B653-F846087DA31C}">
      <dgm:prSet/>
      <dgm:spPr/>
      <dgm:t>
        <a:bodyPr/>
        <a:lstStyle/>
        <a:p>
          <a:endParaRPr lang="en-US"/>
        </a:p>
      </dgm:t>
    </dgm:pt>
    <dgm:pt modelId="{1AF32142-41B7-8D43-996F-6F8BADED7FEE}">
      <dgm:prSet phldrT="[Text]" custT="1"/>
      <dgm:spPr/>
      <dgm:t>
        <a:bodyPr/>
        <a:lstStyle/>
        <a:p>
          <a:r>
            <a:rPr lang="en-US" sz="900" dirty="0" smtClean="0"/>
            <a:t>Decrease fear about the adoption process</a:t>
          </a:r>
          <a:endParaRPr lang="en-US" sz="900" dirty="0"/>
        </a:p>
      </dgm:t>
    </dgm:pt>
    <dgm:pt modelId="{D829CD66-F96E-3843-8FE4-C838F3636A0A}" type="parTrans" cxnId="{01C7F2CC-962F-764A-A4F3-DF9A09BBFAFF}">
      <dgm:prSet/>
      <dgm:spPr/>
      <dgm:t>
        <a:bodyPr/>
        <a:lstStyle/>
        <a:p>
          <a:endParaRPr lang="en-US"/>
        </a:p>
      </dgm:t>
    </dgm:pt>
    <dgm:pt modelId="{5E84DEFA-3DBC-924E-856C-1E5EF796FB5E}" type="sibTrans" cxnId="{01C7F2CC-962F-764A-A4F3-DF9A09BBFAFF}">
      <dgm:prSet/>
      <dgm:spPr/>
      <dgm:t>
        <a:bodyPr/>
        <a:lstStyle/>
        <a:p>
          <a:endParaRPr lang="en-US" dirty="0"/>
        </a:p>
      </dgm:t>
    </dgm:pt>
    <dgm:pt modelId="{65CA8878-4F92-4242-A3E4-3CB153C3F63F}" type="pres">
      <dgm:prSet presAssocID="{5CE5CECC-DD59-1946-9EDE-FE8B04135758}" presName="Name0" presStyleCnt="0">
        <dgm:presLayoutVars>
          <dgm:dir/>
          <dgm:animLvl val="lvl"/>
          <dgm:resizeHandles val="exact"/>
        </dgm:presLayoutVars>
      </dgm:prSet>
      <dgm:spPr/>
      <dgm:t>
        <a:bodyPr/>
        <a:lstStyle/>
        <a:p>
          <a:endParaRPr lang="en-US"/>
        </a:p>
      </dgm:t>
    </dgm:pt>
    <dgm:pt modelId="{8F6C801C-1887-294E-8AC5-B37911CB64A7}" type="pres">
      <dgm:prSet presAssocID="{57B3F927-B59F-AE49-ABF0-C4198006E2EE}" presName="vertFlow" presStyleCnt="0"/>
      <dgm:spPr/>
    </dgm:pt>
    <dgm:pt modelId="{5393DF52-4977-6246-BC1A-C392D4341A58}" type="pres">
      <dgm:prSet presAssocID="{57B3F927-B59F-AE49-ABF0-C4198006E2EE}" presName="header" presStyleLbl="node1" presStyleIdx="0" presStyleCnt="5"/>
      <dgm:spPr/>
      <dgm:t>
        <a:bodyPr/>
        <a:lstStyle/>
        <a:p>
          <a:endParaRPr lang="en-US"/>
        </a:p>
      </dgm:t>
    </dgm:pt>
    <dgm:pt modelId="{188FFFCF-76F1-764D-A0FA-639C66C5045E}" type="pres">
      <dgm:prSet presAssocID="{0710126B-8F2D-7040-B5A4-3A75CB5A2419}" presName="parTrans" presStyleLbl="sibTrans2D1" presStyleIdx="0" presStyleCnt="23"/>
      <dgm:spPr/>
      <dgm:t>
        <a:bodyPr/>
        <a:lstStyle/>
        <a:p>
          <a:endParaRPr lang="en-US"/>
        </a:p>
      </dgm:t>
    </dgm:pt>
    <dgm:pt modelId="{D5FB2086-2070-C246-8B76-5D6C62FBFC37}" type="pres">
      <dgm:prSet presAssocID="{2789ABBE-0B94-094F-9F18-072AD5338883}" presName="child" presStyleLbl="alignAccFollowNode1" presStyleIdx="0" presStyleCnt="23">
        <dgm:presLayoutVars>
          <dgm:chMax val="0"/>
          <dgm:bulletEnabled val="1"/>
        </dgm:presLayoutVars>
      </dgm:prSet>
      <dgm:spPr/>
      <dgm:t>
        <a:bodyPr/>
        <a:lstStyle/>
        <a:p>
          <a:endParaRPr lang="en-US"/>
        </a:p>
      </dgm:t>
    </dgm:pt>
    <dgm:pt modelId="{4227837D-603F-2B44-A35D-6D5004794630}" type="pres">
      <dgm:prSet presAssocID="{6E116172-FA1A-3844-8853-DF43C4BAE56A}" presName="sibTrans" presStyleLbl="sibTrans2D1" presStyleIdx="1" presStyleCnt="23"/>
      <dgm:spPr/>
      <dgm:t>
        <a:bodyPr/>
        <a:lstStyle/>
        <a:p>
          <a:endParaRPr lang="en-US"/>
        </a:p>
      </dgm:t>
    </dgm:pt>
    <dgm:pt modelId="{73415E74-8FAA-2F46-BEEF-64F2AC31C6E1}" type="pres">
      <dgm:prSet presAssocID="{F5947397-73DF-C145-99CA-9A244527C66F}" presName="child" presStyleLbl="alignAccFollowNode1" presStyleIdx="1" presStyleCnt="23">
        <dgm:presLayoutVars>
          <dgm:chMax val="0"/>
          <dgm:bulletEnabled val="1"/>
        </dgm:presLayoutVars>
      </dgm:prSet>
      <dgm:spPr/>
      <dgm:t>
        <a:bodyPr/>
        <a:lstStyle/>
        <a:p>
          <a:endParaRPr lang="en-US"/>
        </a:p>
      </dgm:t>
    </dgm:pt>
    <dgm:pt modelId="{89266204-5B86-F945-BED4-C99B973E2385}" type="pres">
      <dgm:prSet presAssocID="{B2773DEE-6DEB-314A-8137-4458801CCE84}" presName="sibTrans" presStyleLbl="sibTrans2D1" presStyleIdx="2" presStyleCnt="23"/>
      <dgm:spPr/>
      <dgm:t>
        <a:bodyPr/>
        <a:lstStyle/>
        <a:p>
          <a:endParaRPr lang="en-US"/>
        </a:p>
      </dgm:t>
    </dgm:pt>
    <dgm:pt modelId="{398835BD-14AD-5748-AAFC-E9FD0F52D69E}" type="pres">
      <dgm:prSet presAssocID="{6CA9AD5E-951A-FB49-88E3-981A5D2C9CF4}" presName="child" presStyleLbl="alignAccFollowNode1" presStyleIdx="2" presStyleCnt="23">
        <dgm:presLayoutVars>
          <dgm:chMax val="0"/>
          <dgm:bulletEnabled val="1"/>
        </dgm:presLayoutVars>
      </dgm:prSet>
      <dgm:spPr/>
      <dgm:t>
        <a:bodyPr/>
        <a:lstStyle/>
        <a:p>
          <a:endParaRPr lang="en-US"/>
        </a:p>
      </dgm:t>
    </dgm:pt>
    <dgm:pt modelId="{E6DC913A-ED64-3A45-9570-66F9D22AB909}" type="pres">
      <dgm:prSet presAssocID="{5A670EC6-6361-D84A-B797-2BA1FD276584}" presName="sibTrans" presStyleLbl="sibTrans2D1" presStyleIdx="3" presStyleCnt="23"/>
      <dgm:spPr/>
      <dgm:t>
        <a:bodyPr/>
        <a:lstStyle/>
        <a:p>
          <a:endParaRPr lang="en-US"/>
        </a:p>
      </dgm:t>
    </dgm:pt>
    <dgm:pt modelId="{7B17D65A-A983-9F4C-AE64-ECA50EAF014D}" type="pres">
      <dgm:prSet presAssocID="{5119F8D8-9E36-2745-A263-D1B32C7CF15E}" presName="child" presStyleLbl="alignAccFollowNode1" presStyleIdx="3" presStyleCnt="23">
        <dgm:presLayoutVars>
          <dgm:chMax val="0"/>
          <dgm:bulletEnabled val="1"/>
        </dgm:presLayoutVars>
      </dgm:prSet>
      <dgm:spPr/>
      <dgm:t>
        <a:bodyPr/>
        <a:lstStyle/>
        <a:p>
          <a:endParaRPr lang="en-US"/>
        </a:p>
      </dgm:t>
    </dgm:pt>
    <dgm:pt modelId="{FB40A611-EE13-C744-90AB-B33480AA7608}" type="pres">
      <dgm:prSet presAssocID="{AADB5859-1D4A-9049-9824-76951F9347D1}" presName="sibTrans" presStyleLbl="sibTrans2D1" presStyleIdx="4" presStyleCnt="23"/>
      <dgm:spPr/>
      <dgm:t>
        <a:bodyPr/>
        <a:lstStyle/>
        <a:p>
          <a:endParaRPr lang="en-US"/>
        </a:p>
      </dgm:t>
    </dgm:pt>
    <dgm:pt modelId="{12A882D4-9313-5144-8574-7D25C246AD59}" type="pres">
      <dgm:prSet presAssocID="{E3599527-1AC1-6C44-AA08-9D3CE2F54B71}" presName="child" presStyleLbl="alignAccFollowNode1" presStyleIdx="4" presStyleCnt="23">
        <dgm:presLayoutVars>
          <dgm:chMax val="0"/>
          <dgm:bulletEnabled val="1"/>
        </dgm:presLayoutVars>
      </dgm:prSet>
      <dgm:spPr/>
      <dgm:t>
        <a:bodyPr/>
        <a:lstStyle/>
        <a:p>
          <a:endParaRPr lang="en-US"/>
        </a:p>
      </dgm:t>
    </dgm:pt>
    <dgm:pt modelId="{D4B8927C-285F-974C-AEBC-A2F2F5963AC8}" type="pres">
      <dgm:prSet presAssocID="{49CD84EF-F1EF-3F48-98BC-62EDF2DE2C6B}" presName="sibTrans" presStyleLbl="sibTrans2D1" presStyleIdx="5" presStyleCnt="23"/>
      <dgm:spPr/>
      <dgm:t>
        <a:bodyPr/>
        <a:lstStyle/>
        <a:p>
          <a:endParaRPr lang="en-US"/>
        </a:p>
      </dgm:t>
    </dgm:pt>
    <dgm:pt modelId="{814A1F16-D47A-5440-B0FD-F996C7B1AF80}" type="pres">
      <dgm:prSet presAssocID="{CF721B32-B30B-104F-831D-7ED76DBA5E76}" presName="child" presStyleLbl="alignAccFollowNode1" presStyleIdx="5" presStyleCnt="23">
        <dgm:presLayoutVars>
          <dgm:chMax val="0"/>
          <dgm:bulletEnabled val="1"/>
        </dgm:presLayoutVars>
      </dgm:prSet>
      <dgm:spPr/>
      <dgm:t>
        <a:bodyPr/>
        <a:lstStyle/>
        <a:p>
          <a:endParaRPr lang="en-US"/>
        </a:p>
      </dgm:t>
    </dgm:pt>
    <dgm:pt modelId="{B58126DA-F493-CF4F-A31A-00A320B9EF6E}" type="pres">
      <dgm:prSet presAssocID="{57B3F927-B59F-AE49-ABF0-C4198006E2EE}" presName="hSp" presStyleCnt="0"/>
      <dgm:spPr/>
    </dgm:pt>
    <dgm:pt modelId="{B5FFF58F-83F1-D04A-B224-8FDA78FF720F}" type="pres">
      <dgm:prSet presAssocID="{B7850FDE-E1C5-7844-9BFD-822DCA5F7E8D}" presName="vertFlow" presStyleCnt="0"/>
      <dgm:spPr/>
    </dgm:pt>
    <dgm:pt modelId="{FEEC68D2-CB48-2644-9C62-0050180DAF96}" type="pres">
      <dgm:prSet presAssocID="{B7850FDE-E1C5-7844-9BFD-822DCA5F7E8D}" presName="header" presStyleLbl="node1" presStyleIdx="1" presStyleCnt="5"/>
      <dgm:spPr/>
      <dgm:t>
        <a:bodyPr/>
        <a:lstStyle/>
        <a:p>
          <a:endParaRPr lang="en-US"/>
        </a:p>
      </dgm:t>
    </dgm:pt>
    <dgm:pt modelId="{F5D725D7-3E99-8C45-903D-F6833E9B49DA}" type="pres">
      <dgm:prSet presAssocID="{7E0CE953-21A1-1D46-B24E-FACA490166D4}" presName="parTrans" presStyleLbl="sibTrans2D1" presStyleIdx="6" presStyleCnt="23"/>
      <dgm:spPr/>
      <dgm:t>
        <a:bodyPr/>
        <a:lstStyle/>
        <a:p>
          <a:endParaRPr lang="en-US"/>
        </a:p>
      </dgm:t>
    </dgm:pt>
    <dgm:pt modelId="{FCB431D2-8F1D-8A4C-B87B-51DCD6C8F09C}" type="pres">
      <dgm:prSet presAssocID="{2DF6E424-8B09-4144-BB94-2427A3016457}" presName="child" presStyleLbl="alignAccFollowNode1" presStyleIdx="6" presStyleCnt="23">
        <dgm:presLayoutVars>
          <dgm:chMax val="0"/>
          <dgm:bulletEnabled val="1"/>
        </dgm:presLayoutVars>
      </dgm:prSet>
      <dgm:spPr/>
      <dgm:t>
        <a:bodyPr/>
        <a:lstStyle/>
        <a:p>
          <a:endParaRPr lang="en-US"/>
        </a:p>
      </dgm:t>
    </dgm:pt>
    <dgm:pt modelId="{E4EB297C-FAC9-0D4D-B6B1-50621756A5AB}" type="pres">
      <dgm:prSet presAssocID="{6BA8B3AC-0806-1546-A624-85AD222E9191}" presName="sibTrans" presStyleLbl="sibTrans2D1" presStyleIdx="7" presStyleCnt="23"/>
      <dgm:spPr/>
      <dgm:t>
        <a:bodyPr/>
        <a:lstStyle/>
        <a:p>
          <a:endParaRPr lang="en-US"/>
        </a:p>
      </dgm:t>
    </dgm:pt>
    <dgm:pt modelId="{0D64E48D-40F2-804D-BCCA-F77C7D750756}" type="pres">
      <dgm:prSet presAssocID="{E211C9B1-C6FA-AE42-BFBC-76C00B8B8103}" presName="child" presStyleLbl="alignAccFollowNode1" presStyleIdx="7" presStyleCnt="23">
        <dgm:presLayoutVars>
          <dgm:chMax val="0"/>
          <dgm:bulletEnabled val="1"/>
        </dgm:presLayoutVars>
      </dgm:prSet>
      <dgm:spPr/>
      <dgm:t>
        <a:bodyPr/>
        <a:lstStyle/>
        <a:p>
          <a:endParaRPr lang="en-US"/>
        </a:p>
      </dgm:t>
    </dgm:pt>
    <dgm:pt modelId="{E106DF32-6E0D-4B47-B1A6-745C7A87F346}" type="pres">
      <dgm:prSet presAssocID="{40E35DF6-ADD1-F84B-96D1-C4E979297E81}" presName="sibTrans" presStyleLbl="sibTrans2D1" presStyleIdx="8" presStyleCnt="23"/>
      <dgm:spPr/>
      <dgm:t>
        <a:bodyPr/>
        <a:lstStyle/>
        <a:p>
          <a:endParaRPr lang="en-US"/>
        </a:p>
      </dgm:t>
    </dgm:pt>
    <dgm:pt modelId="{23D86465-D8EE-094F-B451-97BC839F7407}" type="pres">
      <dgm:prSet presAssocID="{5C48A489-1053-7A43-A0C9-0B75135922B9}" presName="child" presStyleLbl="alignAccFollowNode1" presStyleIdx="8" presStyleCnt="23">
        <dgm:presLayoutVars>
          <dgm:chMax val="0"/>
          <dgm:bulletEnabled val="1"/>
        </dgm:presLayoutVars>
      </dgm:prSet>
      <dgm:spPr/>
      <dgm:t>
        <a:bodyPr/>
        <a:lstStyle/>
        <a:p>
          <a:endParaRPr lang="en-US"/>
        </a:p>
      </dgm:t>
    </dgm:pt>
    <dgm:pt modelId="{C2BA85CB-4295-DF4E-9034-BC17668C6D31}" type="pres">
      <dgm:prSet presAssocID="{B2C471D4-67F0-5B45-866F-55FE3172C153}" presName="sibTrans" presStyleLbl="sibTrans2D1" presStyleIdx="9" presStyleCnt="23"/>
      <dgm:spPr/>
      <dgm:t>
        <a:bodyPr/>
        <a:lstStyle/>
        <a:p>
          <a:endParaRPr lang="en-US"/>
        </a:p>
      </dgm:t>
    </dgm:pt>
    <dgm:pt modelId="{28CDDC87-C23A-534F-8A83-69809A5F6F25}" type="pres">
      <dgm:prSet presAssocID="{32F7E119-B417-8E4C-8178-784881DE4E23}" presName="child" presStyleLbl="alignAccFollowNode1" presStyleIdx="9" presStyleCnt="23">
        <dgm:presLayoutVars>
          <dgm:chMax val="0"/>
          <dgm:bulletEnabled val="1"/>
        </dgm:presLayoutVars>
      </dgm:prSet>
      <dgm:spPr/>
      <dgm:t>
        <a:bodyPr/>
        <a:lstStyle/>
        <a:p>
          <a:endParaRPr lang="en-US"/>
        </a:p>
      </dgm:t>
    </dgm:pt>
    <dgm:pt modelId="{F76E4739-5155-744E-970E-2A22E259CEBA}" type="pres">
      <dgm:prSet presAssocID="{7ED818A4-5A7E-9146-8055-97D76DB79AE0}" presName="sibTrans" presStyleLbl="sibTrans2D1" presStyleIdx="10" presStyleCnt="23"/>
      <dgm:spPr/>
      <dgm:t>
        <a:bodyPr/>
        <a:lstStyle/>
        <a:p>
          <a:endParaRPr lang="en-US"/>
        </a:p>
      </dgm:t>
    </dgm:pt>
    <dgm:pt modelId="{847C7576-80F2-C04B-A610-AB9C83F25C15}" type="pres">
      <dgm:prSet presAssocID="{DB473FBF-D1BA-2548-A4A0-F8028CD29652}" presName="child" presStyleLbl="alignAccFollowNode1" presStyleIdx="10" presStyleCnt="23">
        <dgm:presLayoutVars>
          <dgm:chMax val="0"/>
          <dgm:bulletEnabled val="1"/>
        </dgm:presLayoutVars>
      </dgm:prSet>
      <dgm:spPr/>
      <dgm:t>
        <a:bodyPr/>
        <a:lstStyle/>
        <a:p>
          <a:endParaRPr lang="en-US"/>
        </a:p>
      </dgm:t>
    </dgm:pt>
    <dgm:pt modelId="{EC750A27-8976-444F-8E32-CD204FFE67BF}" type="pres">
      <dgm:prSet presAssocID="{E2C03395-47CC-264B-9E7E-D8601AE4B55A}" presName="sibTrans" presStyleLbl="sibTrans2D1" presStyleIdx="11" presStyleCnt="23"/>
      <dgm:spPr/>
      <dgm:t>
        <a:bodyPr/>
        <a:lstStyle/>
        <a:p>
          <a:endParaRPr lang="en-US"/>
        </a:p>
      </dgm:t>
    </dgm:pt>
    <dgm:pt modelId="{6BE92440-3D3A-BB4B-923F-D6825C27DD7B}" type="pres">
      <dgm:prSet presAssocID="{2D321E82-6092-1F41-8146-14C29E37D5ED}" presName="child" presStyleLbl="alignAccFollowNode1" presStyleIdx="11" presStyleCnt="23">
        <dgm:presLayoutVars>
          <dgm:chMax val="0"/>
          <dgm:bulletEnabled val="1"/>
        </dgm:presLayoutVars>
      </dgm:prSet>
      <dgm:spPr/>
      <dgm:t>
        <a:bodyPr/>
        <a:lstStyle/>
        <a:p>
          <a:endParaRPr lang="en-US"/>
        </a:p>
      </dgm:t>
    </dgm:pt>
    <dgm:pt modelId="{03FD164B-CFB3-F94E-B307-D878451B028D}" type="pres">
      <dgm:prSet presAssocID="{CF5DB133-B098-9241-B23A-5DA7968F2A79}" presName="sibTrans" presStyleLbl="sibTrans2D1" presStyleIdx="12" presStyleCnt="23"/>
      <dgm:spPr/>
      <dgm:t>
        <a:bodyPr/>
        <a:lstStyle/>
        <a:p>
          <a:endParaRPr lang="en-US"/>
        </a:p>
      </dgm:t>
    </dgm:pt>
    <dgm:pt modelId="{3A4D15FA-5B92-5F47-86E9-01CB594D58AC}" type="pres">
      <dgm:prSet presAssocID="{097FAC67-221A-4B47-BA92-C1C5DA62BEC0}" presName="child" presStyleLbl="alignAccFollowNode1" presStyleIdx="12" presStyleCnt="23">
        <dgm:presLayoutVars>
          <dgm:chMax val="0"/>
          <dgm:bulletEnabled val="1"/>
        </dgm:presLayoutVars>
      </dgm:prSet>
      <dgm:spPr/>
      <dgm:t>
        <a:bodyPr/>
        <a:lstStyle/>
        <a:p>
          <a:endParaRPr lang="en-US"/>
        </a:p>
      </dgm:t>
    </dgm:pt>
    <dgm:pt modelId="{9293CF12-7414-C34F-8F41-77F141451C38}" type="pres">
      <dgm:prSet presAssocID="{B7850FDE-E1C5-7844-9BFD-822DCA5F7E8D}" presName="hSp" presStyleCnt="0"/>
      <dgm:spPr/>
    </dgm:pt>
    <dgm:pt modelId="{7C1CDC74-3490-1D48-B4B5-EC11F10B53CF}" type="pres">
      <dgm:prSet presAssocID="{10B0CC4C-1136-7241-8EE3-F3F027C57675}" presName="vertFlow" presStyleCnt="0"/>
      <dgm:spPr/>
    </dgm:pt>
    <dgm:pt modelId="{EA2A5D63-7F11-DE45-8DB5-531EA153E9D0}" type="pres">
      <dgm:prSet presAssocID="{10B0CC4C-1136-7241-8EE3-F3F027C57675}" presName="header" presStyleLbl="node1" presStyleIdx="2" presStyleCnt="5"/>
      <dgm:spPr/>
      <dgm:t>
        <a:bodyPr/>
        <a:lstStyle/>
        <a:p>
          <a:endParaRPr lang="en-US"/>
        </a:p>
      </dgm:t>
    </dgm:pt>
    <dgm:pt modelId="{17294FD2-F428-B54C-AF0F-6CEC0CC86060}" type="pres">
      <dgm:prSet presAssocID="{B0D7960F-27BD-544E-AC83-8CF8D0B2C37F}" presName="parTrans" presStyleLbl="sibTrans2D1" presStyleIdx="13" presStyleCnt="23" custLinFactNeighborY="20581"/>
      <dgm:spPr/>
      <dgm:t>
        <a:bodyPr/>
        <a:lstStyle/>
        <a:p>
          <a:endParaRPr lang="en-US"/>
        </a:p>
      </dgm:t>
    </dgm:pt>
    <dgm:pt modelId="{C65E175A-F4D8-7A46-9682-252E303EEF7E}" type="pres">
      <dgm:prSet presAssocID="{65D17CDA-AB6B-4249-879A-A921EE9DC96A}" presName="child" presStyleLbl="alignAccFollowNode1" presStyleIdx="13" presStyleCnt="23">
        <dgm:presLayoutVars>
          <dgm:chMax val="0"/>
          <dgm:bulletEnabled val="1"/>
        </dgm:presLayoutVars>
      </dgm:prSet>
      <dgm:spPr/>
      <dgm:t>
        <a:bodyPr/>
        <a:lstStyle/>
        <a:p>
          <a:endParaRPr lang="en-US"/>
        </a:p>
      </dgm:t>
    </dgm:pt>
    <dgm:pt modelId="{1A885A8E-700E-3545-952E-8CA849CF185F}" type="pres">
      <dgm:prSet presAssocID="{B0D8D1D8-6D64-F04C-80A2-B8F447A68F42}" presName="sibTrans" presStyleLbl="sibTrans2D1" presStyleIdx="14" presStyleCnt="23"/>
      <dgm:spPr/>
      <dgm:t>
        <a:bodyPr/>
        <a:lstStyle/>
        <a:p>
          <a:endParaRPr lang="en-US"/>
        </a:p>
      </dgm:t>
    </dgm:pt>
    <dgm:pt modelId="{62A9DAF9-43F2-5642-BD81-EEF16C9E9D44}" type="pres">
      <dgm:prSet presAssocID="{20066699-4632-B74B-8F7A-F5B35437C09C}" presName="child" presStyleLbl="alignAccFollowNode1" presStyleIdx="14" presStyleCnt="23">
        <dgm:presLayoutVars>
          <dgm:chMax val="0"/>
          <dgm:bulletEnabled val="1"/>
        </dgm:presLayoutVars>
      </dgm:prSet>
      <dgm:spPr/>
      <dgm:t>
        <a:bodyPr/>
        <a:lstStyle/>
        <a:p>
          <a:endParaRPr lang="en-US"/>
        </a:p>
      </dgm:t>
    </dgm:pt>
    <dgm:pt modelId="{CD414138-E81E-3C4E-AED5-9914077A374F}" type="pres">
      <dgm:prSet presAssocID="{06AEC5C0-4791-1C43-8983-F3FE24391F9F}" presName="sibTrans" presStyleLbl="sibTrans2D1" presStyleIdx="15" presStyleCnt="23"/>
      <dgm:spPr/>
      <dgm:t>
        <a:bodyPr/>
        <a:lstStyle/>
        <a:p>
          <a:endParaRPr lang="en-US"/>
        </a:p>
      </dgm:t>
    </dgm:pt>
    <dgm:pt modelId="{2AF53FB6-1B6D-4A43-9B88-943E0AE6A241}" type="pres">
      <dgm:prSet presAssocID="{741CEC55-C87D-6346-9699-DA6C6FE4FA7D}" presName="child" presStyleLbl="alignAccFollowNode1" presStyleIdx="15" presStyleCnt="23">
        <dgm:presLayoutVars>
          <dgm:chMax val="0"/>
          <dgm:bulletEnabled val="1"/>
        </dgm:presLayoutVars>
      </dgm:prSet>
      <dgm:spPr/>
      <dgm:t>
        <a:bodyPr/>
        <a:lstStyle/>
        <a:p>
          <a:endParaRPr lang="en-US"/>
        </a:p>
      </dgm:t>
    </dgm:pt>
    <dgm:pt modelId="{7C6BD63E-C854-1349-AA72-A4D2A32ECC90}" type="pres">
      <dgm:prSet presAssocID="{10B0CC4C-1136-7241-8EE3-F3F027C57675}" presName="hSp" presStyleCnt="0"/>
      <dgm:spPr/>
    </dgm:pt>
    <dgm:pt modelId="{EF4C78E9-A129-CD46-A62F-3FEB03BA7650}" type="pres">
      <dgm:prSet presAssocID="{4EE909EC-1CFD-034E-8CFF-7A0DA7F421A7}" presName="vertFlow" presStyleCnt="0"/>
      <dgm:spPr/>
    </dgm:pt>
    <dgm:pt modelId="{85A121E9-61D5-1245-9656-8A52E9D04086}" type="pres">
      <dgm:prSet presAssocID="{4EE909EC-1CFD-034E-8CFF-7A0DA7F421A7}" presName="header" presStyleLbl="node1" presStyleIdx="3" presStyleCnt="5"/>
      <dgm:spPr/>
      <dgm:t>
        <a:bodyPr/>
        <a:lstStyle/>
        <a:p>
          <a:endParaRPr lang="en-US"/>
        </a:p>
      </dgm:t>
    </dgm:pt>
    <dgm:pt modelId="{293A074C-329D-3846-878B-0DD1D0923039}" type="pres">
      <dgm:prSet presAssocID="{B737424F-9CFD-E741-B74B-84B38AF5443F}" presName="parTrans" presStyleLbl="sibTrans2D1" presStyleIdx="16" presStyleCnt="23"/>
      <dgm:spPr/>
      <dgm:t>
        <a:bodyPr/>
        <a:lstStyle/>
        <a:p>
          <a:endParaRPr lang="en-US"/>
        </a:p>
      </dgm:t>
    </dgm:pt>
    <dgm:pt modelId="{F4A5C573-03DE-104A-BB0A-73E5A6A71416}" type="pres">
      <dgm:prSet presAssocID="{594D5B6A-CDD5-0447-B625-B036BC5A4B97}" presName="child" presStyleLbl="alignAccFollowNode1" presStyleIdx="16" presStyleCnt="23">
        <dgm:presLayoutVars>
          <dgm:chMax val="0"/>
          <dgm:bulletEnabled val="1"/>
        </dgm:presLayoutVars>
      </dgm:prSet>
      <dgm:spPr/>
      <dgm:t>
        <a:bodyPr/>
        <a:lstStyle/>
        <a:p>
          <a:endParaRPr lang="en-US"/>
        </a:p>
      </dgm:t>
    </dgm:pt>
    <dgm:pt modelId="{D8BA1266-DD80-8A4B-A863-8EB75F16724E}" type="pres">
      <dgm:prSet presAssocID="{B67498DC-C47A-044B-A52E-567B24D1EA5F}" presName="sibTrans" presStyleLbl="sibTrans2D1" presStyleIdx="17" presStyleCnt="23"/>
      <dgm:spPr/>
      <dgm:t>
        <a:bodyPr/>
        <a:lstStyle/>
        <a:p>
          <a:endParaRPr lang="en-US"/>
        </a:p>
      </dgm:t>
    </dgm:pt>
    <dgm:pt modelId="{D386CDAC-83E7-344D-AE16-AB839AE04805}" type="pres">
      <dgm:prSet presAssocID="{1AF32142-41B7-8D43-996F-6F8BADED7FEE}" presName="child" presStyleLbl="alignAccFollowNode1" presStyleIdx="17" presStyleCnt="23">
        <dgm:presLayoutVars>
          <dgm:chMax val="0"/>
          <dgm:bulletEnabled val="1"/>
        </dgm:presLayoutVars>
      </dgm:prSet>
      <dgm:spPr/>
      <dgm:t>
        <a:bodyPr/>
        <a:lstStyle/>
        <a:p>
          <a:endParaRPr lang="en-US"/>
        </a:p>
      </dgm:t>
    </dgm:pt>
    <dgm:pt modelId="{ADE39CF0-C303-3240-BD0E-22B030E384AD}" type="pres">
      <dgm:prSet presAssocID="{5E84DEFA-3DBC-924E-856C-1E5EF796FB5E}" presName="sibTrans" presStyleLbl="sibTrans2D1" presStyleIdx="18" presStyleCnt="23"/>
      <dgm:spPr/>
      <dgm:t>
        <a:bodyPr/>
        <a:lstStyle/>
        <a:p>
          <a:endParaRPr lang="en-US"/>
        </a:p>
      </dgm:t>
    </dgm:pt>
    <dgm:pt modelId="{15790DD8-8946-0949-87B4-ABB7376A1B0D}" type="pres">
      <dgm:prSet presAssocID="{CDB9C423-3132-9340-8D1F-376D7BC9A293}" presName="child" presStyleLbl="alignAccFollowNode1" presStyleIdx="18" presStyleCnt="23">
        <dgm:presLayoutVars>
          <dgm:chMax val="0"/>
          <dgm:bulletEnabled val="1"/>
        </dgm:presLayoutVars>
      </dgm:prSet>
      <dgm:spPr/>
      <dgm:t>
        <a:bodyPr/>
        <a:lstStyle/>
        <a:p>
          <a:endParaRPr lang="en-US"/>
        </a:p>
      </dgm:t>
    </dgm:pt>
    <dgm:pt modelId="{02CDA746-1EC4-0142-A720-3DBBFB9DDEB4}" type="pres">
      <dgm:prSet presAssocID="{4EE909EC-1CFD-034E-8CFF-7A0DA7F421A7}" presName="hSp" presStyleCnt="0"/>
      <dgm:spPr/>
    </dgm:pt>
    <dgm:pt modelId="{4AD245FE-C424-FD40-BAF6-79592DA09067}" type="pres">
      <dgm:prSet presAssocID="{3B146E2A-8CE3-2645-A545-806B124C5C53}" presName="vertFlow" presStyleCnt="0"/>
      <dgm:spPr/>
    </dgm:pt>
    <dgm:pt modelId="{93F69BA5-BBBF-5941-8C37-E76E4B9681C1}" type="pres">
      <dgm:prSet presAssocID="{3B146E2A-8CE3-2645-A545-806B124C5C53}" presName="header" presStyleLbl="node1" presStyleIdx="4" presStyleCnt="5"/>
      <dgm:spPr/>
      <dgm:t>
        <a:bodyPr/>
        <a:lstStyle/>
        <a:p>
          <a:endParaRPr lang="en-US"/>
        </a:p>
      </dgm:t>
    </dgm:pt>
    <dgm:pt modelId="{9EFDC159-E1E9-3C44-985F-F235E46D3F8D}" type="pres">
      <dgm:prSet presAssocID="{93A33FB7-04F4-7F41-8F34-C39D00250F88}" presName="parTrans" presStyleLbl="sibTrans2D1" presStyleIdx="19" presStyleCnt="23"/>
      <dgm:spPr/>
      <dgm:t>
        <a:bodyPr/>
        <a:lstStyle/>
        <a:p>
          <a:endParaRPr lang="en-US"/>
        </a:p>
      </dgm:t>
    </dgm:pt>
    <dgm:pt modelId="{6460D756-A349-DF4F-9A0F-731A5366DA82}" type="pres">
      <dgm:prSet presAssocID="{5EA9907C-F9A5-4941-86B6-4C542E7CB2DF}" presName="child" presStyleLbl="alignAccFollowNode1" presStyleIdx="19" presStyleCnt="23">
        <dgm:presLayoutVars>
          <dgm:chMax val="0"/>
          <dgm:bulletEnabled val="1"/>
        </dgm:presLayoutVars>
      </dgm:prSet>
      <dgm:spPr/>
      <dgm:t>
        <a:bodyPr/>
        <a:lstStyle/>
        <a:p>
          <a:endParaRPr lang="en-US"/>
        </a:p>
      </dgm:t>
    </dgm:pt>
    <dgm:pt modelId="{8C19F690-051E-504B-AB0E-30628DACE9C4}" type="pres">
      <dgm:prSet presAssocID="{61F7F8DF-4D4A-5E43-A8CC-5129E813A0EC}" presName="sibTrans" presStyleLbl="sibTrans2D1" presStyleIdx="20" presStyleCnt="23"/>
      <dgm:spPr/>
      <dgm:t>
        <a:bodyPr/>
        <a:lstStyle/>
        <a:p>
          <a:endParaRPr lang="en-US"/>
        </a:p>
      </dgm:t>
    </dgm:pt>
    <dgm:pt modelId="{A22E5052-1D14-C146-BBEB-1A497C8D8692}" type="pres">
      <dgm:prSet presAssocID="{75F7BF1A-E752-CC47-B2A4-EA9416A4044B}" presName="child" presStyleLbl="alignAccFollowNode1" presStyleIdx="20" presStyleCnt="23">
        <dgm:presLayoutVars>
          <dgm:chMax val="0"/>
          <dgm:bulletEnabled val="1"/>
        </dgm:presLayoutVars>
      </dgm:prSet>
      <dgm:spPr/>
      <dgm:t>
        <a:bodyPr/>
        <a:lstStyle/>
        <a:p>
          <a:endParaRPr lang="en-US"/>
        </a:p>
      </dgm:t>
    </dgm:pt>
    <dgm:pt modelId="{058DB86E-395A-894F-ADC7-859291539C6F}" type="pres">
      <dgm:prSet presAssocID="{00C0DA40-9750-1845-81B1-6685B23D44E1}" presName="sibTrans" presStyleLbl="sibTrans2D1" presStyleIdx="21" presStyleCnt="23"/>
      <dgm:spPr/>
      <dgm:t>
        <a:bodyPr/>
        <a:lstStyle/>
        <a:p>
          <a:endParaRPr lang="en-US"/>
        </a:p>
      </dgm:t>
    </dgm:pt>
    <dgm:pt modelId="{DBDF6B17-943C-2545-8587-A5A02CC207A9}" type="pres">
      <dgm:prSet presAssocID="{9D97A4AA-3D98-7144-AB58-4D8BAB7508AC}" presName="child" presStyleLbl="alignAccFollowNode1" presStyleIdx="21" presStyleCnt="23">
        <dgm:presLayoutVars>
          <dgm:chMax val="0"/>
          <dgm:bulletEnabled val="1"/>
        </dgm:presLayoutVars>
      </dgm:prSet>
      <dgm:spPr/>
      <dgm:t>
        <a:bodyPr/>
        <a:lstStyle/>
        <a:p>
          <a:endParaRPr lang="en-US"/>
        </a:p>
      </dgm:t>
    </dgm:pt>
    <dgm:pt modelId="{5F1F42E3-A770-A94F-B2BE-FBB37DD2F970}" type="pres">
      <dgm:prSet presAssocID="{A76ECFEA-68F5-974A-A98C-C42FA4619ED9}" presName="sibTrans" presStyleLbl="sibTrans2D1" presStyleIdx="22" presStyleCnt="23"/>
      <dgm:spPr/>
      <dgm:t>
        <a:bodyPr/>
        <a:lstStyle/>
        <a:p>
          <a:endParaRPr lang="en-US"/>
        </a:p>
      </dgm:t>
    </dgm:pt>
    <dgm:pt modelId="{B3D7E72D-A9C2-E143-A877-71B284ADB5E1}" type="pres">
      <dgm:prSet presAssocID="{7F9A6FC4-5C03-4F44-8925-CA681B7AB71F}" presName="child" presStyleLbl="alignAccFollowNode1" presStyleIdx="22" presStyleCnt="23">
        <dgm:presLayoutVars>
          <dgm:chMax val="0"/>
          <dgm:bulletEnabled val="1"/>
        </dgm:presLayoutVars>
      </dgm:prSet>
      <dgm:spPr/>
      <dgm:t>
        <a:bodyPr/>
        <a:lstStyle/>
        <a:p>
          <a:endParaRPr lang="en-US"/>
        </a:p>
      </dgm:t>
    </dgm:pt>
  </dgm:ptLst>
  <dgm:cxnLst>
    <dgm:cxn modelId="{A7D501FD-D98D-7C4F-AD87-521E56E37676}" srcId="{3B146E2A-8CE3-2645-A545-806B124C5C53}" destId="{5EA9907C-F9A5-4941-86B6-4C542E7CB2DF}" srcOrd="0" destOrd="0" parTransId="{93A33FB7-04F4-7F41-8F34-C39D00250F88}" sibTransId="{61F7F8DF-4D4A-5E43-A8CC-5129E813A0EC}"/>
    <dgm:cxn modelId="{F62266BF-6634-084B-9913-4D9207DBB3BB}" srcId="{5CE5CECC-DD59-1946-9EDE-FE8B04135758}" destId="{B7850FDE-E1C5-7844-9BFD-822DCA5F7E8D}" srcOrd="1" destOrd="0" parTransId="{516DB6E6-2D24-4C4B-A69B-7494BA2E8253}" sibTransId="{8F812014-393A-994A-8384-0E94F509AE76}"/>
    <dgm:cxn modelId="{3CBE1A1F-B576-7640-BF0D-2EB0A41968F8}" srcId="{B7850FDE-E1C5-7844-9BFD-822DCA5F7E8D}" destId="{2D321E82-6092-1F41-8146-14C29E37D5ED}" srcOrd="5" destOrd="0" parTransId="{C88D0D02-7503-E646-86CA-9CB065320AB8}" sibTransId="{CF5DB133-B098-9241-B23A-5DA7968F2A79}"/>
    <dgm:cxn modelId="{95640452-969B-CB4E-A537-B1F59A6D0A2B}" type="presOf" srcId="{40E35DF6-ADD1-F84B-96D1-C4E979297E81}" destId="{E106DF32-6E0D-4B47-B1A6-745C7A87F346}" srcOrd="0" destOrd="0" presId="urn:microsoft.com/office/officeart/2005/8/layout/lProcess1"/>
    <dgm:cxn modelId="{3633DCD4-FDDA-C54D-A4D5-E291C3A10ACA}" type="presOf" srcId="{AADB5859-1D4A-9049-9824-76951F9347D1}" destId="{FB40A611-EE13-C744-90AB-B33480AA7608}" srcOrd="0" destOrd="0" presId="urn:microsoft.com/office/officeart/2005/8/layout/lProcess1"/>
    <dgm:cxn modelId="{74597DEB-0322-2F44-9A68-42281B091F52}" type="presOf" srcId="{1AF32142-41B7-8D43-996F-6F8BADED7FEE}" destId="{D386CDAC-83E7-344D-AE16-AB839AE04805}" srcOrd="0" destOrd="0" presId="urn:microsoft.com/office/officeart/2005/8/layout/lProcess1"/>
    <dgm:cxn modelId="{A3FF6D27-517B-8744-B743-99C6F922E6C3}" srcId="{B7850FDE-E1C5-7844-9BFD-822DCA5F7E8D}" destId="{097FAC67-221A-4B47-BA92-C1C5DA62BEC0}" srcOrd="6" destOrd="0" parTransId="{DF4F33E3-744A-0546-AF83-B2FD98E0CC3F}" sibTransId="{B9D7E1DB-16BF-DE4C-8CEE-CC969C007119}"/>
    <dgm:cxn modelId="{2C21828B-85CC-434D-B5E1-5751E02FE6C7}" srcId="{57B3F927-B59F-AE49-ABF0-C4198006E2EE}" destId="{CF721B32-B30B-104F-831D-7ED76DBA5E76}" srcOrd="5" destOrd="0" parTransId="{A0C1C3C4-21F7-814C-AAC8-85ECE8F3531C}" sibTransId="{DBF9B67E-F1D9-E141-89F1-B76FBE9E7D0B}"/>
    <dgm:cxn modelId="{EF502CEE-32B0-4C4C-991A-C2DDB54743CA}" srcId="{5CE5CECC-DD59-1946-9EDE-FE8B04135758}" destId="{4EE909EC-1CFD-034E-8CFF-7A0DA7F421A7}" srcOrd="3" destOrd="0" parTransId="{D6492FF8-1008-1949-AF58-8AF621E67FDD}" sibTransId="{ADCF8642-EEBF-C747-B7D7-58B7C23E0679}"/>
    <dgm:cxn modelId="{6363DF9B-D057-BB43-8770-F7E481D07E79}" type="presOf" srcId="{3B146E2A-8CE3-2645-A545-806B124C5C53}" destId="{93F69BA5-BBBF-5941-8C37-E76E4B9681C1}" srcOrd="0" destOrd="0" presId="urn:microsoft.com/office/officeart/2005/8/layout/lProcess1"/>
    <dgm:cxn modelId="{E3EA9565-DB4D-434C-B302-17253D42F027}" srcId="{4EE909EC-1CFD-034E-8CFF-7A0DA7F421A7}" destId="{CDB9C423-3132-9340-8D1F-376D7BC9A293}" srcOrd="2" destOrd="0" parTransId="{F1D06853-EBBE-0142-9F3F-F1F34B9D5B6A}" sibTransId="{3729449D-1F41-2542-8042-1C9F68FFCC12}"/>
    <dgm:cxn modelId="{0BAB81D3-701D-4442-837D-4C335A8BD30E}" type="presOf" srcId="{594D5B6A-CDD5-0447-B625-B036BC5A4B97}" destId="{F4A5C573-03DE-104A-BB0A-73E5A6A71416}" srcOrd="0" destOrd="0" presId="urn:microsoft.com/office/officeart/2005/8/layout/lProcess1"/>
    <dgm:cxn modelId="{85CD5D74-DCA8-6048-9B57-43FBD14E6F38}" type="presOf" srcId="{B67498DC-C47A-044B-A52E-567B24D1EA5F}" destId="{D8BA1266-DD80-8A4B-A863-8EB75F16724E}" srcOrd="0" destOrd="0" presId="urn:microsoft.com/office/officeart/2005/8/layout/lProcess1"/>
    <dgm:cxn modelId="{44217ED3-51D8-C140-8FCF-2D83A8919DC0}" srcId="{57B3F927-B59F-AE49-ABF0-C4198006E2EE}" destId="{6CA9AD5E-951A-FB49-88E3-981A5D2C9CF4}" srcOrd="2" destOrd="0" parTransId="{68F0982B-C63D-0544-BD6D-20B6757BA2C6}" sibTransId="{5A670EC6-6361-D84A-B797-2BA1FD276584}"/>
    <dgm:cxn modelId="{B2B42D91-4DCB-974A-BA05-DC10F1235A7B}" type="presOf" srcId="{E3599527-1AC1-6C44-AA08-9D3CE2F54B71}" destId="{12A882D4-9313-5144-8574-7D25C246AD59}" srcOrd="0" destOrd="0" presId="urn:microsoft.com/office/officeart/2005/8/layout/lProcess1"/>
    <dgm:cxn modelId="{85AC355C-E7F4-534C-85CC-E05B5FE0C0D3}" type="presOf" srcId="{20066699-4632-B74B-8F7A-F5B35437C09C}" destId="{62A9DAF9-43F2-5642-BD81-EEF16C9E9D44}" srcOrd="0" destOrd="0" presId="urn:microsoft.com/office/officeart/2005/8/layout/lProcess1"/>
    <dgm:cxn modelId="{C8BFE6BD-545C-7A44-BC17-228AA5C55C2F}" type="presOf" srcId="{B0D8D1D8-6D64-F04C-80A2-B8F447A68F42}" destId="{1A885A8E-700E-3545-952E-8CA849CF185F}" srcOrd="0" destOrd="0" presId="urn:microsoft.com/office/officeart/2005/8/layout/lProcess1"/>
    <dgm:cxn modelId="{E32BBCBD-3C31-724C-B84C-8AD9465E8B28}" type="presOf" srcId="{61F7F8DF-4D4A-5E43-A8CC-5129E813A0EC}" destId="{8C19F690-051E-504B-AB0E-30628DACE9C4}" srcOrd="0" destOrd="0" presId="urn:microsoft.com/office/officeart/2005/8/layout/lProcess1"/>
    <dgm:cxn modelId="{4CE60C6A-481F-3648-8CAE-4E6AE7DA63CE}" srcId="{57B3F927-B59F-AE49-ABF0-C4198006E2EE}" destId="{F5947397-73DF-C145-99CA-9A244527C66F}" srcOrd="1" destOrd="0" parTransId="{145084DA-ADAB-F54F-9B5D-EB173AA0C47C}" sibTransId="{B2773DEE-6DEB-314A-8137-4458801CCE84}"/>
    <dgm:cxn modelId="{01C7F2CC-962F-764A-A4F3-DF9A09BBFAFF}" srcId="{4EE909EC-1CFD-034E-8CFF-7A0DA7F421A7}" destId="{1AF32142-41B7-8D43-996F-6F8BADED7FEE}" srcOrd="1" destOrd="0" parTransId="{D829CD66-F96E-3843-8FE4-C838F3636A0A}" sibTransId="{5E84DEFA-3DBC-924E-856C-1E5EF796FB5E}"/>
    <dgm:cxn modelId="{B0104760-292F-1644-934B-EDC2DBEDBC83}" type="presOf" srcId="{F5947397-73DF-C145-99CA-9A244527C66F}" destId="{73415E74-8FAA-2F46-BEEF-64F2AC31C6E1}" srcOrd="0" destOrd="0" presId="urn:microsoft.com/office/officeart/2005/8/layout/lProcess1"/>
    <dgm:cxn modelId="{05CFA8C0-25ED-7348-B070-18724846A98B}" srcId="{5CE5CECC-DD59-1946-9EDE-FE8B04135758}" destId="{57B3F927-B59F-AE49-ABF0-C4198006E2EE}" srcOrd="0" destOrd="0" parTransId="{47FCF593-BFA6-0349-BF06-98BD680730BE}" sibTransId="{3F8D363F-737B-9746-972E-6738A4533A0F}"/>
    <dgm:cxn modelId="{D7153E94-885D-EC46-86E0-B7A6C93DCA71}" type="presOf" srcId="{7F9A6FC4-5C03-4F44-8925-CA681B7AB71F}" destId="{B3D7E72D-A9C2-E143-A877-71B284ADB5E1}" srcOrd="0" destOrd="0" presId="urn:microsoft.com/office/officeart/2005/8/layout/lProcess1"/>
    <dgm:cxn modelId="{F42E1EC5-2867-9F47-AA54-5408A9ACECC7}" type="presOf" srcId="{A76ECFEA-68F5-974A-A98C-C42FA4619ED9}" destId="{5F1F42E3-A770-A94F-B2BE-FBB37DD2F970}" srcOrd="0" destOrd="0" presId="urn:microsoft.com/office/officeart/2005/8/layout/lProcess1"/>
    <dgm:cxn modelId="{13B14385-0B0B-5A45-B827-FFC786EE9314}" type="presOf" srcId="{B7850FDE-E1C5-7844-9BFD-822DCA5F7E8D}" destId="{FEEC68D2-CB48-2644-9C62-0050180DAF96}" srcOrd="0" destOrd="0" presId="urn:microsoft.com/office/officeart/2005/8/layout/lProcess1"/>
    <dgm:cxn modelId="{2E395D30-CAB5-4E43-8E74-2D6CE5FB0DA7}" type="presOf" srcId="{7ED818A4-5A7E-9146-8055-97D76DB79AE0}" destId="{F76E4739-5155-744E-970E-2A22E259CEBA}" srcOrd="0" destOrd="0" presId="urn:microsoft.com/office/officeart/2005/8/layout/lProcess1"/>
    <dgm:cxn modelId="{665BAB22-C0E5-DB4A-8291-888412E8E9FC}" type="presOf" srcId="{5A670EC6-6361-D84A-B797-2BA1FD276584}" destId="{E6DC913A-ED64-3A45-9570-66F9D22AB909}" srcOrd="0" destOrd="0" presId="urn:microsoft.com/office/officeart/2005/8/layout/lProcess1"/>
    <dgm:cxn modelId="{C7E40281-E4A9-3D4E-B289-0E5C2DC454BC}" type="presOf" srcId="{5E84DEFA-3DBC-924E-856C-1E5EF796FB5E}" destId="{ADE39CF0-C303-3240-BD0E-22B030E384AD}" srcOrd="0" destOrd="0" presId="urn:microsoft.com/office/officeart/2005/8/layout/lProcess1"/>
    <dgm:cxn modelId="{80135B98-A196-4743-90E5-0EE160A480E7}" type="presOf" srcId="{2D321E82-6092-1F41-8146-14C29E37D5ED}" destId="{6BE92440-3D3A-BB4B-923F-D6825C27DD7B}" srcOrd="0" destOrd="0" presId="urn:microsoft.com/office/officeart/2005/8/layout/lProcess1"/>
    <dgm:cxn modelId="{FBB3A472-4A6A-0E45-93CA-199043429DF0}" type="presOf" srcId="{6BA8B3AC-0806-1546-A624-85AD222E9191}" destId="{E4EB297C-FAC9-0D4D-B6B1-50621756A5AB}" srcOrd="0" destOrd="0" presId="urn:microsoft.com/office/officeart/2005/8/layout/lProcess1"/>
    <dgm:cxn modelId="{6C1AA172-1800-6D4F-B1D5-3D2B6C3D9B2F}" srcId="{B7850FDE-E1C5-7844-9BFD-822DCA5F7E8D}" destId="{32F7E119-B417-8E4C-8178-784881DE4E23}" srcOrd="3" destOrd="0" parTransId="{D6764065-A585-7B48-808E-3E7C3632FD80}" sibTransId="{7ED818A4-5A7E-9146-8055-97D76DB79AE0}"/>
    <dgm:cxn modelId="{C4C80D3E-3FD6-4348-AF2F-AC55813B550E}" srcId="{5CE5CECC-DD59-1946-9EDE-FE8B04135758}" destId="{3B146E2A-8CE3-2645-A545-806B124C5C53}" srcOrd="4" destOrd="0" parTransId="{3D197923-F049-6044-B540-9173B175FBC8}" sibTransId="{535137C4-AA5A-394A-B676-F555F62686EA}"/>
    <dgm:cxn modelId="{FCF0EEAC-37B3-AE4E-A95F-066241C0D3B1}" type="presOf" srcId="{00C0DA40-9750-1845-81B1-6685B23D44E1}" destId="{058DB86E-395A-894F-ADC7-859291539C6F}" srcOrd="0" destOrd="0" presId="urn:microsoft.com/office/officeart/2005/8/layout/lProcess1"/>
    <dgm:cxn modelId="{ADE76DAA-E608-964E-AB16-2E3A4005FCCF}" srcId="{10B0CC4C-1136-7241-8EE3-F3F027C57675}" destId="{741CEC55-C87D-6346-9699-DA6C6FE4FA7D}" srcOrd="2" destOrd="0" parTransId="{2AC2D751-2CE3-4B46-A5AE-DDFD58CC9460}" sibTransId="{FFE86F79-49E8-8D44-9775-27E14319C108}"/>
    <dgm:cxn modelId="{96AA688E-BDBE-EE4F-A185-58CBBD57D90A}" type="presOf" srcId="{DB473FBF-D1BA-2548-A4A0-F8028CD29652}" destId="{847C7576-80F2-C04B-A610-AB9C83F25C15}" srcOrd="0" destOrd="0" presId="urn:microsoft.com/office/officeart/2005/8/layout/lProcess1"/>
    <dgm:cxn modelId="{E4BCA124-FFF8-5949-9541-3D0AD2549CEF}" type="presOf" srcId="{E2C03395-47CC-264B-9E7E-D8601AE4B55A}" destId="{EC750A27-8976-444F-8E32-CD204FFE67BF}" srcOrd="0" destOrd="0" presId="urn:microsoft.com/office/officeart/2005/8/layout/lProcess1"/>
    <dgm:cxn modelId="{CA21ECD6-1625-8B44-87F1-E37C44BB409A}" type="presOf" srcId="{49CD84EF-F1EF-3F48-98BC-62EDF2DE2C6B}" destId="{D4B8927C-285F-974C-AEBC-A2F2F5963AC8}" srcOrd="0" destOrd="0" presId="urn:microsoft.com/office/officeart/2005/8/layout/lProcess1"/>
    <dgm:cxn modelId="{AA0A93BC-5151-9B4B-A8E1-7BF639DB78FB}" srcId="{B7850FDE-E1C5-7844-9BFD-822DCA5F7E8D}" destId="{5C48A489-1053-7A43-A0C9-0B75135922B9}" srcOrd="2" destOrd="0" parTransId="{E0054E1D-B438-C848-80BD-00939675A638}" sibTransId="{B2C471D4-67F0-5B45-866F-55FE3172C153}"/>
    <dgm:cxn modelId="{2DD83A52-DDE6-1A41-BCE6-AB3C81D3F41E}" type="presOf" srcId="{B2C471D4-67F0-5B45-866F-55FE3172C153}" destId="{C2BA85CB-4295-DF4E-9034-BC17668C6D31}" srcOrd="0" destOrd="0" presId="urn:microsoft.com/office/officeart/2005/8/layout/lProcess1"/>
    <dgm:cxn modelId="{A82706CD-7F0D-3648-87E4-CB256A203C4E}" type="presOf" srcId="{57B3F927-B59F-AE49-ABF0-C4198006E2EE}" destId="{5393DF52-4977-6246-BC1A-C392D4341A58}" srcOrd="0" destOrd="0" presId="urn:microsoft.com/office/officeart/2005/8/layout/lProcess1"/>
    <dgm:cxn modelId="{C2FA8C54-F925-7441-8D0C-0BAE31C2AA86}" srcId="{5CE5CECC-DD59-1946-9EDE-FE8B04135758}" destId="{10B0CC4C-1136-7241-8EE3-F3F027C57675}" srcOrd="2" destOrd="0" parTransId="{0501123A-F7E2-1045-BD7D-BBF3F4572F4C}" sibTransId="{4EE54126-2F8A-004A-9BB8-0050B469E1AE}"/>
    <dgm:cxn modelId="{DB0D5E6D-F7D5-2D44-9531-B854AD888FE9}" type="presOf" srcId="{4EE909EC-1CFD-034E-8CFF-7A0DA7F421A7}" destId="{85A121E9-61D5-1245-9656-8A52E9D04086}" srcOrd="0" destOrd="0" presId="urn:microsoft.com/office/officeart/2005/8/layout/lProcess1"/>
    <dgm:cxn modelId="{1177BC0B-E6B8-6448-B980-D7562AD891A4}" srcId="{B7850FDE-E1C5-7844-9BFD-822DCA5F7E8D}" destId="{DB473FBF-D1BA-2548-A4A0-F8028CD29652}" srcOrd="4" destOrd="0" parTransId="{25DBA568-E42C-6B46-9710-8C6FE2C3B635}" sibTransId="{E2C03395-47CC-264B-9E7E-D8601AE4B55A}"/>
    <dgm:cxn modelId="{15B0051A-829F-C041-94D7-831195571DD3}" type="presOf" srcId="{06AEC5C0-4791-1C43-8983-F3FE24391F9F}" destId="{CD414138-E81E-3C4E-AED5-9914077A374F}" srcOrd="0" destOrd="0" presId="urn:microsoft.com/office/officeart/2005/8/layout/lProcess1"/>
    <dgm:cxn modelId="{A88EF235-8742-8042-85D8-DAB680AEEA2A}" srcId="{10B0CC4C-1136-7241-8EE3-F3F027C57675}" destId="{20066699-4632-B74B-8F7A-F5B35437C09C}" srcOrd="1" destOrd="0" parTransId="{C5D7C21A-5237-9243-A499-103439F72FA7}" sibTransId="{06AEC5C0-4791-1C43-8983-F3FE24391F9F}"/>
    <dgm:cxn modelId="{273791AA-E62C-0B44-B471-47E0C3B3C359}" type="presOf" srcId="{10B0CC4C-1136-7241-8EE3-F3F027C57675}" destId="{EA2A5D63-7F11-DE45-8DB5-531EA153E9D0}" srcOrd="0" destOrd="0" presId="urn:microsoft.com/office/officeart/2005/8/layout/lProcess1"/>
    <dgm:cxn modelId="{0CC0C978-E380-B446-BABB-065CC9E716CA}" type="presOf" srcId="{7E0CE953-21A1-1D46-B24E-FACA490166D4}" destId="{F5D725D7-3E99-8C45-903D-F6833E9B49DA}" srcOrd="0" destOrd="0" presId="urn:microsoft.com/office/officeart/2005/8/layout/lProcess1"/>
    <dgm:cxn modelId="{EB6594CA-6501-9641-A8C2-1101B3416468}" type="presOf" srcId="{B2773DEE-6DEB-314A-8137-4458801CCE84}" destId="{89266204-5B86-F945-BED4-C99B973E2385}" srcOrd="0" destOrd="0" presId="urn:microsoft.com/office/officeart/2005/8/layout/lProcess1"/>
    <dgm:cxn modelId="{03278D75-405C-5B4B-A15B-2A10CA508971}" type="presOf" srcId="{5C48A489-1053-7A43-A0C9-0B75135922B9}" destId="{23D86465-D8EE-094F-B451-97BC839F7407}" srcOrd="0" destOrd="0" presId="urn:microsoft.com/office/officeart/2005/8/layout/lProcess1"/>
    <dgm:cxn modelId="{CBDEB4BC-1797-D943-846F-9A84D384D743}" type="presOf" srcId="{5CE5CECC-DD59-1946-9EDE-FE8B04135758}" destId="{65CA8878-4F92-4242-A3E4-3CB153C3F63F}" srcOrd="0" destOrd="0" presId="urn:microsoft.com/office/officeart/2005/8/layout/lProcess1"/>
    <dgm:cxn modelId="{75CB683A-F385-254F-A27B-C1766211633C}" srcId="{57B3F927-B59F-AE49-ABF0-C4198006E2EE}" destId="{5119F8D8-9E36-2745-A263-D1B32C7CF15E}" srcOrd="3" destOrd="0" parTransId="{378A6AC9-62F0-2640-A946-FF0477C0F2B5}" sibTransId="{AADB5859-1D4A-9049-9824-76951F9347D1}"/>
    <dgm:cxn modelId="{09B129B4-2676-F443-800B-3D6130A6C442}" type="presOf" srcId="{5119F8D8-9E36-2745-A263-D1B32C7CF15E}" destId="{7B17D65A-A983-9F4C-AE64-ECA50EAF014D}" srcOrd="0" destOrd="0" presId="urn:microsoft.com/office/officeart/2005/8/layout/lProcess1"/>
    <dgm:cxn modelId="{4886810E-F5EA-D249-B74E-A5EC33C7888F}" type="presOf" srcId="{6E116172-FA1A-3844-8853-DF43C4BAE56A}" destId="{4227837D-603F-2B44-A35D-6D5004794630}" srcOrd="0" destOrd="0" presId="urn:microsoft.com/office/officeart/2005/8/layout/lProcess1"/>
    <dgm:cxn modelId="{EBABBEA6-A3DF-1D46-B0FC-6A6BA4268FC5}" type="presOf" srcId="{2789ABBE-0B94-094F-9F18-072AD5338883}" destId="{D5FB2086-2070-C246-8B76-5D6C62FBFC37}" srcOrd="0" destOrd="0" presId="urn:microsoft.com/office/officeart/2005/8/layout/lProcess1"/>
    <dgm:cxn modelId="{478C602A-B6C4-464F-83E7-028BE5A6CC9C}" type="presOf" srcId="{CF5DB133-B098-9241-B23A-5DA7968F2A79}" destId="{03FD164B-CFB3-F94E-B307-D878451B028D}" srcOrd="0" destOrd="0" presId="urn:microsoft.com/office/officeart/2005/8/layout/lProcess1"/>
    <dgm:cxn modelId="{A8396AC6-FE0A-9F45-834A-22378036432B}" type="presOf" srcId="{6CA9AD5E-951A-FB49-88E3-981A5D2C9CF4}" destId="{398835BD-14AD-5748-AAFC-E9FD0F52D69E}" srcOrd="0" destOrd="0" presId="urn:microsoft.com/office/officeart/2005/8/layout/lProcess1"/>
    <dgm:cxn modelId="{F777CB37-E658-894F-BA02-23F1D8AD75A8}" type="presOf" srcId="{E211C9B1-C6FA-AE42-BFBC-76C00B8B8103}" destId="{0D64E48D-40F2-804D-BCCA-F77C7D750756}" srcOrd="0" destOrd="0" presId="urn:microsoft.com/office/officeart/2005/8/layout/lProcess1"/>
    <dgm:cxn modelId="{C091EE60-C3BC-F647-AC1C-15FE99834FE1}" type="presOf" srcId="{93A33FB7-04F4-7F41-8F34-C39D00250F88}" destId="{9EFDC159-E1E9-3C44-985F-F235E46D3F8D}" srcOrd="0" destOrd="0" presId="urn:microsoft.com/office/officeart/2005/8/layout/lProcess1"/>
    <dgm:cxn modelId="{97713F35-1C6D-054B-B2F6-FB406F6A879C}" type="presOf" srcId="{CF721B32-B30B-104F-831D-7ED76DBA5E76}" destId="{814A1F16-D47A-5440-B0FD-F996C7B1AF80}" srcOrd="0" destOrd="0" presId="urn:microsoft.com/office/officeart/2005/8/layout/lProcess1"/>
    <dgm:cxn modelId="{16668B6D-58CC-754E-8691-8A6AD333ED2D}" type="presOf" srcId="{2DF6E424-8B09-4144-BB94-2427A3016457}" destId="{FCB431D2-8F1D-8A4C-B87B-51DCD6C8F09C}" srcOrd="0" destOrd="0" presId="urn:microsoft.com/office/officeart/2005/8/layout/lProcess1"/>
    <dgm:cxn modelId="{D05897EE-6BFD-F945-B653-F846087DA31C}" srcId="{3B146E2A-8CE3-2645-A545-806B124C5C53}" destId="{7F9A6FC4-5C03-4F44-8925-CA681B7AB71F}" srcOrd="3" destOrd="0" parTransId="{E3F9E698-412F-874A-9772-FC310C1FB4D5}" sibTransId="{F351A0F0-26FA-D445-9DAB-DE1A456FEBCC}"/>
    <dgm:cxn modelId="{76A8458B-BC03-7C4D-84C3-7E6E027BD72F}" type="presOf" srcId="{0710126B-8F2D-7040-B5A4-3A75CB5A2419}" destId="{188FFFCF-76F1-764D-A0FA-639C66C5045E}" srcOrd="0" destOrd="0" presId="urn:microsoft.com/office/officeart/2005/8/layout/lProcess1"/>
    <dgm:cxn modelId="{3ABA3296-DEBB-964F-B9F1-DB0A1CC3F4F3}" type="presOf" srcId="{75F7BF1A-E752-CC47-B2A4-EA9416A4044B}" destId="{A22E5052-1D14-C146-BBEB-1A497C8D8692}" srcOrd="0" destOrd="0" presId="urn:microsoft.com/office/officeart/2005/8/layout/lProcess1"/>
    <dgm:cxn modelId="{ADC9DDD5-C7D4-8B41-848B-CE9A6651E34C}" type="presOf" srcId="{65D17CDA-AB6B-4249-879A-A921EE9DC96A}" destId="{C65E175A-F4D8-7A46-9682-252E303EEF7E}" srcOrd="0" destOrd="0" presId="urn:microsoft.com/office/officeart/2005/8/layout/lProcess1"/>
    <dgm:cxn modelId="{DA6BE396-BB82-C448-BD13-747791F362A2}" type="presOf" srcId="{32F7E119-B417-8E4C-8178-784881DE4E23}" destId="{28CDDC87-C23A-534F-8A83-69809A5F6F25}" srcOrd="0" destOrd="0" presId="urn:microsoft.com/office/officeart/2005/8/layout/lProcess1"/>
    <dgm:cxn modelId="{5C25ACF4-C75A-5F42-8A0C-0367A7DFA1BF}" type="presOf" srcId="{9D97A4AA-3D98-7144-AB58-4D8BAB7508AC}" destId="{DBDF6B17-943C-2545-8587-A5A02CC207A9}" srcOrd="0" destOrd="0" presId="urn:microsoft.com/office/officeart/2005/8/layout/lProcess1"/>
    <dgm:cxn modelId="{D23E3F96-700E-AC47-97FB-6E679EF68EAF}" srcId="{4EE909EC-1CFD-034E-8CFF-7A0DA7F421A7}" destId="{594D5B6A-CDD5-0447-B625-B036BC5A4B97}" srcOrd="0" destOrd="0" parTransId="{B737424F-9CFD-E741-B74B-84B38AF5443F}" sibTransId="{B67498DC-C47A-044B-A52E-567B24D1EA5F}"/>
    <dgm:cxn modelId="{138040AD-2C35-A648-9042-B3E1AE42E46D}" type="presOf" srcId="{B737424F-9CFD-E741-B74B-84B38AF5443F}" destId="{293A074C-329D-3846-878B-0DD1D0923039}" srcOrd="0" destOrd="0" presId="urn:microsoft.com/office/officeart/2005/8/layout/lProcess1"/>
    <dgm:cxn modelId="{713455E9-5883-0A46-8BEE-2D25321EE298}" srcId="{B7850FDE-E1C5-7844-9BFD-822DCA5F7E8D}" destId="{2DF6E424-8B09-4144-BB94-2427A3016457}" srcOrd="0" destOrd="0" parTransId="{7E0CE953-21A1-1D46-B24E-FACA490166D4}" sibTransId="{6BA8B3AC-0806-1546-A624-85AD222E9191}"/>
    <dgm:cxn modelId="{DAA0F547-DB1F-C34B-8885-98E74CF783EC}" srcId="{57B3F927-B59F-AE49-ABF0-C4198006E2EE}" destId="{2789ABBE-0B94-094F-9F18-072AD5338883}" srcOrd="0" destOrd="0" parTransId="{0710126B-8F2D-7040-B5A4-3A75CB5A2419}" sibTransId="{6E116172-FA1A-3844-8853-DF43C4BAE56A}"/>
    <dgm:cxn modelId="{0F5E4EA1-E152-304C-BEE8-D51561123C44}" srcId="{3B146E2A-8CE3-2645-A545-806B124C5C53}" destId="{75F7BF1A-E752-CC47-B2A4-EA9416A4044B}" srcOrd="1" destOrd="0" parTransId="{A1FA2CB8-B7E9-DB4E-B488-ABB8FEA64E57}" sibTransId="{00C0DA40-9750-1845-81B1-6685B23D44E1}"/>
    <dgm:cxn modelId="{076545DE-38AB-664B-9B30-E12D75AD6450}" type="presOf" srcId="{097FAC67-221A-4B47-BA92-C1C5DA62BEC0}" destId="{3A4D15FA-5B92-5F47-86E9-01CB594D58AC}" srcOrd="0" destOrd="0" presId="urn:microsoft.com/office/officeart/2005/8/layout/lProcess1"/>
    <dgm:cxn modelId="{A51DA6A0-8D84-7444-9872-FB3FAE250056}" srcId="{10B0CC4C-1136-7241-8EE3-F3F027C57675}" destId="{65D17CDA-AB6B-4249-879A-A921EE9DC96A}" srcOrd="0" destOrd="0" parTransId="{B0D7960F-27BD-544E-AC83-8CF8D0B2C37F}" sibTransId="{B0D8D1D8-6D64-F04C-80A2-B8F447A68F42}"/>
    <dgm:cxn modelId="{175CD2C5-5EFF-6E46-934E-376EAB38FB49}" type="presOf" srcId="{5EA9907C-F9A5-4941-86B6-4C542E7CB2DF}" destId="{6460D756-A349-DF4F-9A0F-731A5366DA82}" srcOrd="0" destOrd="0" presId="urn:microsoft.com/office/officeart/2005/8/layout/lProcess1"/>
    <dgm:cxn modelId="{C76FA043-5F33-1B49-ABF3-A0E949D301C0}" type="presOf" srcId="{B0D7960F-27BD-544E-AC83-8CF8D0B2C37F}" destId="{17294FD2-F428-B54C-AF0F-6CEC0CC86060}" srcOrd="0" destOrd="0" presId="urn:microsoft.com/office/officeart/2005/8/layout/lProcess1"/>
    <dgm:cxn modelId="{64083423-6C80-B442-9781-208A84C06737}" type="presOf" srcId="{CDB9C423-3132-9340-8D1F-376D7BC9A293}" destId="{15790DD8-8946-0949-87B4-ABB7376A1B0D}" srcOrd="0" destOrd="0" presId="urn:microsoft.com/office/officeart/2005/8/layout/lProcess1"/>
    <dgm:cxn modelId="{449B4653-82BE-F440-8727-92D9CC82FABA}" type="presOf" srcId="{741CEC55-C87D-6346-9699-DA6C6FE4FA7D}" destId="{2AF53FB6-1B6D-4A43-9B88-943E0AE6A241}" srcOrd="0" destOrd="0" presId="urn:microsoft.com/office/officeart/2005/8/layout/lProcess1"/>
    <dgm:cxn modelId="{116C6B30-EBF6-7046-813A-6DF23E7B82E1}" srcId="{57B3F927-B59F-AE49-ABF0-C4198006E2EE}" destId="{E3599527-1AC1-6C44-AA08-9D3CE2F54B71}" srcOrd="4" destOrd="0" parTransId="{4B5E1816-98E3-224B-BA5D-563015E29058}" sibTransId="{49CD84EF-F1EF-3F48-98BC-62EDF2DE2C6B}"/>
    <dgm:cxn modelId="{18C59455-1965-484C-BC52-6A7B62F3B25C}" srcId="{B7850FDE-E1C5-7844-9BFD-822DCA5F7E8D}" destId="{E211C9B1-C6FA-AE42-BFBC-76C00B8B8103}" srcOrd="1" destOrd="0" parTransId="{13D1BE4D-C00C-B04D-988E-50FD1C435695}" sibTransId="{40E35DF6-ADD1-F84B-96D1-C4E979297E81}"/>
    <dgm:cxn modelId="{708F9C20-6AF9-DE41-971E-875EA06C18D5}" srcId="{3B146E2A-8CE3-2645-A545-806B124C5C53}" destId="{9D97A4AA-3D98-7144-AB58-4D8BAB7508AC}" srcOrd="2" destOrd="0" parTransId="{1C32BE67-7D78-1A41-91FE-07D11895AC99}" sibTransId="{A76ECFEA-68F5-974A-A98C-C42FA4619ED9}"/>
    <dgm:cxn modelId="{1AF360DE-FAFC-D843-9B8D-F697612A619F}" type="presParOf" srcId="{65CA8878-4F92-4242-A3E4-3CB153C3F63F}" destId="{8F6C801C-1887-294E-8AC5-B37911CB64A7}" srcOrd="0" destOrd="0" presId="urn:microsoft.com/office/officeart/2005/8/layout/lProcess1"/>
    <dgm:cxn modelId="{8D4A249B-664D-E74A-9F8A-1B564D387211}" type="presParOf" srcId="{8F6C801C-1887-294E-8AC5-B37911CB64A7}" destId="{5393DF52-4977-6246-BC1A-C392D4341A58}" srcOrd="0" destOrd="0" presId="urn:microsoft.com/office/officeart/2005/8/layout/lProcess1"/>
    <dgm:cxn modelId="{3754886D-0A4A-2743-BE08-7FB2863DC128}" type="presParOf" srcId="{8F6C801C-1887-294E-8AC5-B37911CB64A7}" destId="{188FFFCF-76F1-764D-A0FA-639C66C5045E}" srcOrd="1" destOrd="0" presId="urn:microsoft.com/office/officeart/2005/8/layout/lProcess1"/>
    <dgm:cxn modelId="{E741C70C-F8D9-1647-A50F-8661F60CD030}" type="presParOf" srcId="{8F6C801C-1887-294E-8AC5-B37911CB64A7}" destId="{D5FB2086-2070-C246-8B76-5D6C62FBFC37}" srcOrd="2" destOrd="0" presId="urn:microsoft.com/office/officeart/2005/8/layout/lProcess1"/>
    <dgm:cxn modelId="{DB88BE0E-B2D5-B64D-B668-FDFF945DBDA5}" type="presParOf" srcId="{8F6C801C-1887-294E-8AC5-B37911CB64A7}" destId="{4227837D-603F-2B44-A35D-6D5004794630}" srcOrd="3" destOrd="0" presId="urn:microsoft.com/office/officeart/2005/8/layout/lProcess1"/>
    <dgm:cxn modelId="{F4D0B8C4-BFC1-C44E-AAF6-94894A4C82E5}" type="presParOf" srcId="{8F6C801C-1887-294E-8AC5-B37911CB64A7}" destId="{73415E74-8FAA-2F46-BEEF-64F2AC31C6E1}" srcOrd="4" destOrd="0" presId="urn:microsoft.com/office/officeart/2005/8/layout/lProcess1"/>
    <dgm:cxn modelId="{57904948-175F-0744-9E96-346500B6EF08}" type="presParOf" srcId="{8F6C801C-1887-294E-8AC5-B37911CB64A7}" destId="{89266204-5B86-F945-BED4-C99B973E2385}" srcOrd="5" destOrd="0" presId="urn:microsoft.com/office/officeart/2005/8/layout/lProcess1"/>
    <dgm:cxn modelId="{47196232-3279-E341-BA6F-28811115EEB0}" type="presParOf" srcId="{8F6C801C-1887-294E-8AC5-B37911CB64A7}" destId="{398835BD-14AD-5748-AAFC-E9FD0F52D69E}" srcOrd="6" destOrd="0" presId="urn:microsoft.com/office/officeart/2005/8/layout/lProcess1"/>
    <dgm:cxn modelId="{192FEB44-48F1-CF4D-88D7-AB130CD2ABD7}" type="presParOf" srcId="{8F6C801C-1887-294E-8AC5-B37911CB64A7}" destId="{E6DC913A-ED64-3A45-9570-66F9D22AB909}" srcOrd="7" destOrd="0" presId="urn:microsoft.com/office/officeart/2005/8/layout/lProcess1"/>
    <dgm:cxn modelId="{3000F0EE-1C2F-A541-B351-F9B5E57BE4E5}" type="presParOf" srcId="{8F6C801C-1887-294E-8AC5-B37911CB64A7}" destId="{7B17D65A-A983-9F4C-AE64-ECA50EAF014D}" srcOrd="8" destOrd="0" presId="urn:microsoft.com/office/officeart/2005/8/layout/lProcess1"/>
    <dgm:cxn modelId="{6D9CEDCD-8B5E-254F-ACD6-9FE64B1A84AC}" type="presParOf" srcId="{8F6C801C-1887-294E-8AC5-B37911CB64A7}" destId="{FB40A611-EE13-C744-90AB-B33480AA7608}" srcOrd="9" destOrd="0" presId="urn:microsoft.com/office/officeart/2005/8/layout/lProcess1"/>
    <dgm:cxn modelId="{61F67228-9654-3543-8216-BA4DDB6955DE}" type="presParOf" srcId="{8F6C801C-1887-294E-8AC5-B37911CB64A7}" destId="{12A882D4-9313-5144-8574-7D25C246AD59}" srcOrd="10" destOrd="0" presId="urn:microsoft.com/office/officeart/2005/8/layout/lProcess1"/>
    <dgm:cxn modelId="{690ACE6C-4C27-8640-BC51-63C28FDFB2D0}" type="presParOf" srcId="{8F6C801C-1887-294E-8AC5-B37911CB64A7}" destId="{D4B8927C-285F-974C-AEBC-A2F2F5963AC8}" srcOrd="11" destOrd="0" presId="urn:microsoft.com/office/officeart/2005/8/layout/lProcess1"/>
    <dgm:cxn modelId="{B5B1B8CA-D916-ED4F-A83C-BA6F5F2B5244}" type="presParOf" srcId="{8F6C801C-1887-294E-8AC5-B37911CB64A7}" destId="{814A1F16-D47A-5440-B0FD-F996C7B1AF80}" srcOrd="12" destOrd="0" presId="urn:microsoft.com/office/officeart/2005/8/layout/lProcess1"/>
    <dgm:cxn modelId="{1B4C006C-B4FD-5343-8217-93FAD61DDDD9}" type="presParOf" srcId="{65CA8878-4F92-4242-A3E4-3CB153C3F63F}" destId="{B58126DA-F493-CF4F-A31A-00A320B9EF6E}" srcOrd="1" destOrd="0" presId="urn:microsoft.com/office/officeart/2005/8/layout/lProcess1"/>
    <dgm:cxn modelId="{A7B4899F-F09B-FC4E-B1E3-E1031AB12DE5}" type="presParOf" srcId="{65CA8878-4F92-4242-A3E4-3CB153C3F63F}" destId="{B5FFF58F-83F1-D04A-B224-8FDA78FF720F}" srcOrd="2" destOrd="0" presId="urn:microsoft.com/office/officeart/2005/8/layout/lProcess1"/>
    <dgm:cxn modelId="{46AE5D2E-692C-9044-BA7F-F4156C54CA87}" type="presParOf" srcId="{B5FFF58F-83F1-D04A-B224-8FDA78FF720F}" destId="{FEEC68D2-CB48-2644-9C62-0050180DAF96}" srcOrd="0" destOrd="0" presId="urn:microsoft.com/office/officeart/2005/8/layout/lProcess1"/>
    <dgm:cxn modelId="{AEA4C9A1-04B7-E14F-9931-B45BC28964F8}" type="presParOf" srcId="{B5FFF58F-83F1-D04A-B224-8FDA78FF720F}" destId="{F5D725D7-3E99-8C45-903D-F6833E9B49DA}" srcOrd="1" destOrd="0" presId="urn:microsoft.com/office/officeart/2005/8/layout/lProcess1"/>
    <dgm:cxn modelId="{7B880A65-DC71-2C4C-9D39-C5AE2C4F8F44}" type="presParOf" srcId="{B5FFF58F-83F1-D04A-B224-8FDA78FF720F}" destId="{FCB431D2-8F1D-8A4C-B87B-51DCD6C8F09C}" srcOrd="2" destOrd="0" presId="urn:microsoft.com/office/officeart/2005/8/layout/lProcess1"/>
    <dgm:cxn modelId="{2F35725B-C60C-984F-AAB3-A0D19B8DA6C4}" type="presParOf" srcId="{B5FFF58F-83F1-D04A-B224-8FDA78FF720F}" destId="{E4EB297C-FAC9-0D4D-B6B1-50621756A5AB}" srcOrd="3" destOrd="0" presId="urn:microsoft.com/office/officeart/2005/8/layout/lProcess1"/>
    <dgm:cxn modelId="{666FF114-0E8E-2E47-9723-652D16D76CFD}" type="presParOf" srcId="{B5FFF58F-83F1-D04A-B224-8FDA78FF720F}" destId="{0D64E48D-40F2-804D-BCCA-F77C7D750756}" srcOrd="4" destOrd="0" presId="urn:microsoft.com/office/officeart/2005/8/layout/lProcess1"/>
    <dgm:cxn modelId="{019E9168-194F-3A4E-96B3-3E7A5D706D85}" type="presParOf" srcId="{B5FFF58F-83F1-D04A-B224-8FDA78FF720F}" destId="{E106DF32-6E0D-4B47-B1A6-745C7A87F346}" srcOrd="5" destOrd="0" presId="urn:microsoft.com/office/officeart/2005/8/layout/lProcess1"/>
    <dgm:cxn modelId="{E41EB8B6-E647-AB4A-8D36-12EBC7EFD5B2}" type="presParOf" srcId="{B5FFF58F-83F1-D04A-B224-8FDA78FF720F}" destId="{23D86465-D8EE-094F-B451-97BC839F7407}" srcOrd="6" destOrd="0" presId="urn:microsoft.com/office/officeart/2005/8/layout/lProcess1"/>
    <dgm:cxn modelId="{E24299DF-24CA-8449-9699-FAC68B49BA5D}" type="presParOf" srcId="{B5FFF58F-83F1-D04A-B224-8FDA78FF720F}" destId="{C2BA85CB-4295-DF4E-9034-BC17668C6D31}" srcOrd="7" destOrd="0" presId="urn:microsoft.com/office/officeart/2005/8/layout/lProcess1"/>
    <dgm:cxn modelId="{06BB44AD-D1A6-734B-B09B-C3DFB57E5785}" type="presParOf" srcId="{B5FFF58F-83F1-D04A-B224-8FDA78FF720F}" destId="{28CDDC87-C23A-534F-8A83-69809A5F6F25}" srcOrd="8" destOrd="0" presId="urn:microsoft.com/office/officeart/2005/8/layout/lProcess1"/>
    <dgm:cxn modelId="{887EF8F5-4A69-314E-91B9-DB872611A2BD}" type="presParOf" srcId="{B5FFF58F-83F1-D04A-B224-8FDA78FF720F}" destId="{F76E4739-5155-744E-970E-2A22E259CEBA}" srcOrd="9" destOrd="0" presId="urn:microsoft.com/office/officeart/2005/8/layout/lProcess1"/>
    <dgm:cxn modelId="{B59FADA9-CE23-054E-A994-5576B7846813}" type="presParOf" srcId="{B5FFF58F-83F1-D04A-B224-8FDA78FF720F}" destId="{847C7576-80F2-C04B-A610-AB9C83F25C15}" srcOrd="10" destOrd="0" presId="urn:microsoft.com/office/officeart/2005/8/layout/lProcess1"/>
    <dgm:cxn modelId="{A0CD644D-2342-364F-8D1A-10A7D199C57D}" type="presParOf" srcId="{B5FFF58F-83F1-D04A-B224-8FDA78FF720F}" destId="{EC750A27-8976-444F-8E32-CD204FFE67BF}" srcOrd="11" destOrd="0" presId="urn:microsoft.com/office/officeart/2005/8/layout/lProcess1"/>
    <dgm:cxn modelId="{09E7F99F-3869-EE46-A324-EB3E31096267}" type="presParOf" srcId="{B5FFF58F-83F1-D04A-B224-8FDA78FF720F}" destId="{6BE92440-3D3A-BB4B-923F-D6825C27DD7B}" srcOrd="12" destOrd="0" presId="urn:microsoft.com/office/officeart/2005/8/layout/lProcess1"/>
    <dgm:cxn modelId="{54306296-5F65-DE4A-84AC-3FE7D20C6348}" type="presParOf" srcId="{B5FFF58F-83F1-D04A-B224-8FDA78FF720F}" destId="{03FD164B-CFB3-F94E-B307-D878451B028D}" srcOrd="13" destOrd="0" presId="urn:microsoft.com/office/officeart/2005/8/layout/lProcess1"/>
    <dgm:cxn modelId="{EC5AB620-B75E-4A4A-B278-858CF85A0692}" type="presParOf" srcId="{B5FFF58F-83F1-D04A-B224-8FDA78FF720F}" destId="{3A4D15FA-5B92-5F47-86E9-01CB594D58AC}" srcOrd="14" destOrd="0" presId="urn:microsoft.com/office/officeart/2005/8/layout/lProcess1"/>
    <dgm:cxn modelId="{F0AFD90C-1F49-D449-BB57-7DF2EB5A46AF}" type="presParOf" srcId="{65CA8878-4F92-4242-A3E4-3CB153C3F63F}" destId="{9293CF12-7414-C34F-8F41-77F141451C38}" srcOrd="3" destOrd="0" presId="urn:microsoft.com/office/officeart/2005/8/layout/lProcess1"/>
    <dgm:cxn modelId="{0DFB0584-A5A9-0146-8319-EC5B255C3C45}" type="presParOf" srcId="{65CA8878-4F92-4242-A3E4-3CB153C3F63F}" destId="{7C1CDC74-3490-1D48-B4B5-EC11F10B53CF}" srcOrd="4" destOrd="0" presId="urn:microsoft.com/office/officeart/2005/8/layout/lProcess1"/>
    <dgm:cxn modelId="{7F995483-E42C-DB4C-9E8E-77A0D54C5351}" type="presParOf" srcId="{7C1CDC74-3490-1D48-B4B5-EC11F10B53CF}" destId="{EA2A5D63-7F11-DE45-8DB5-531EA153E9D0}" srcOrd="0" destOrd="0" presId="urn:microsoft.com/office/officeart/2005/8/layout/lProcess1"/>
    <dgm:cxn modelId="{69F03FCB-BC7D-C840-9FDF-F0C4A45B5925}" type="presParOf" srcId="{7C1CDC74-3490-1D48-B4B5-EC11F10B53CF}" destId="{17294FD2-F428-B54C-AF0F-6CEC0CC86060}" srcOrd="1" destOrd="0" presId="urn:microsoft.com/office/officeart/2005/8/layout/lProcess1"/>
    <dgm:cxn modelId="{0E1A3CA7-FFA5-5742-8FEC-43DCFDA807F8}" type="presParOf" srcId="{7C1CDC74-3490-1D48-B4B5-EC11F10B53CF}" destId="{C65E175A-F4D8-7A46-9682-252E303EEF7E}" srcOrd="2" destOrd="0" presId="urn:microsoft.com/office/officeart/2005/8/layout/lProcess1"/>
    <dgm:cxn modelId="{8BC61504-930F-6C40-9AC8-B07DEF3B54AA}" type="presParOf" srcId="{7C1CDC74-3490-1D48-B4B5-EC11F10B53CF}" destId="{1A885A8E-700E-3545-952E-8CA849CF185F}" srcOrd="3" destOrd="0" presId="urn:microsoft.com/office/officeart/2005/8/layout/lProcess1"/>
    <dgm:cxn modelId="{439FC36C-477C-DB4D-BCCC-5FA4774F2BA8}" type="presParOf" srcId="{7C1CDC74-3490-1D48-B4B5-EC11F10B53CF}" destId="{62A9DAF9-43F2-5642-BD81-EEF16C9E9D44}" srcOrd="4" destOrd="0" presId="urn:microsoft.com/office/officeart/2005/8/layout/lProcess1"/>
    <dgm:cxn modelId="{65DEB981-5B49-A344-88CC-AA9373F8539E}" type="presParOf" srcId="{7C1CDC74-3490-1D48-B4B5-EC11F10B53CF}" destId="{CD414138-E81E-3C4E-AED5-9914077A374F}" srcOrd="5" destOrd="0" presId="urn:microsoft.com/office/officeart/2005/8/layout/lProcess1"/>
    <dgm:cxn modelId="{82FA7DDC-BAB7-8A42-95F4-6E388C15B793}" type="presParOf" srcId="{7C1CDC74-3490-1D48-B4B5-EC11F10B53CF}" destId="{2AF53FB6-1B6D-4A43-9B88-943E0AE6A241}" srcOrd="6" destOrd="0" presId="urn:microsoft.com/office/officeart/2005/8/layout/lProcess1"/>
    <dgm:cxn modelId="{4D3FA897-15CE-444A-93A0-D107FA6779DD}" type="presParOf" srcId="{65CA8878-4F92-4242-A3E4-3CB153C3F63F}" destId="{7C6BD63E-C854-1349-AA72-A4D2A32ECC90}" srcOrd="5" destOrd="0" presId="urn:microsoft.com/office/officeart/2005/8/layout/lProcess1"/>
    <dgm:cxn modelId="{F8929466-4BF9-5644-947D-46772BF35175}" type="presParOf" srcId="{65CA8878-4F92-4242-A3E4-3CB153C3F63F}" destId="{EF4C78E9-A129-CD46-A62F-3FEB03BA7650}" srcOrd="6" destOrd="0" presId="urn:microsoft.com/office/officeart/2005/8/layout/lProcess1"/>
    <dgm:cxn modelId="{8CFC1FCA-CAA8-5A40-8BDC-5E43CA359E63}" type="presParOf" srcId="{EF4C78E9-A129-CD46-A62F-3FEB03BA7650}" destId="{85A121E9-61D5-1245-9656-8A52E9D04086}" srcOrd="0" destOrd="0" presId="urn:microsoft.com/office/officeart/2005/8/layout/lProcess1"/>
    <dgm:cxn modelId="{16174AE1-FE76-1A4C-9630-D4F794AE21FA}" type="presParOf" srcId="{EF4C78E9-A129-CD46-A62F-3FEB03BA7650}" destId="{293A074C-329D-3846-878B-0DD1D0923039}" srcOrd="1" destOrd="0" presId="urn:microsoft.com/office/officeart/2005/8/layout/lProcess1"/>
    <dgm:cxn modelId="{4468D63F-8658-A347-B49F-1E40D48EEBDD}" type="presParOf" srcId="{EF4C78E9-A129-CD46-A62F-3FEB03BA7650}" destId="{F4A5C573-03DE-104A-BB0A-73E5A6A71416}" srcOrd="2" destOrd="0" presId="urn:microsoft.com/office/officeart/2005/8/layout/lProcess1"/>
    <dgm:cxn modelId="{DA5CF78C-AAC6-6841-8DE1-BD3473422DB6}" type="presParOf" srcId="{EF4C78E9-A129-CD46-A62F-3FEB03BA7650}" destId="{D8BA1266-DD80-8A4B-A863-8EB75F16724E}" srcOrd="3" destOrd="0" presId="urn:microsoft.com/office/officeart/2005/8/layout/lProcess1"/>
    <dgm:cxn modelId="{465547A7-9C06-C943-9D87-B7514BAF4650}" type="presParOf" srcId="{EF4C78E9-A129-CD46-A62F-3FEB03BA7650}" destId="{D386CDAC-83E7-344D-AE16-AB839AE04805}" srcOrd="4" destOrd="0" presId="urn:microsoft.com/office/officeart/2005/8/layout/lProcess1"/>
    <dgm:cxn modelId="{8EC17B4A-64B3-BB43-B025-9889E86AEDFA}" type="presParOf" srcId="{EF4C78E9-A129-CD46-A62F-3FEB03BA7650}" destId="{ADE39CF0-C303-3240-BD0E-22B030E384AD}" srcOrd="5" destOrd="0" presId="urn:microsoft.com/office/officeart/2005/8/layout/lProcess1"/>
    <dgm:cxn modelId="{08DA4622-49C6-6E43-85A8-DA46F421E491}" type="presParOf" srcId="{EF4C78E9-A129-CD46-A62F-3FEB03BA7650}" destId="{15790DD8-8946-0949-87B4-ABB7376A1B0D}" srcOrd="6" destOrd="0" presId="urn:microsoft.com/office/officeart/2005/8/layout/lProcess1"/>
    <dgm:cxn modelId="{008FE16F-CFBF-1F46-85D0-EEC7BD8C7E8E}" type="presParOf" srcId="{65CA8878-4F92-4242-A3E4-3CB153C3F63F}" destId="{02CDA746-1EC4-0142-A720-3DBBFB9DDEB4}" srcOrd="7" destOrd="0" presId="urn:microsoft.com/office/officeart/2005/8/layout/lProcess1"/>
    <dgm:cxn modelId="{E3230246-BBDD-8E42-800A-CFA469D5CDFE}" type="presParOf" srcId="{65CA8878-4F92-4242-A3E4-3CB153C3F63F}" destId="{4AD245FE-C424-FD40-BAF6-79592DA09067}" srcOrd="8" destOrd="0" presId="urn:microsoft.com/office/officeart/2005/8/layout/lProcess1"/>
    <dgm:cxn modelId="{8906063E-E313-0745-BA8D-5FCCAE52D023}" type="presParOf" srcId="{4AD245FE-C424-FD40-BAF6-79592DA09067}" destId="{93F69BA5-BBBF-5941-8C37-E76E4B9681C1}" srcOrd="0" destOrd="0" presId="urn:microsoft.com/office/officeart/2005/8/layout/lProcess1"/>
    <dgm:cxn modelId="{F0A3CD40-229A-9741-AA40-B4275CFA3E37}" type="presParOf" srcId="{4AD245FE-C424-FD40-BAF6-79592DA09067}" destId="{9EFDC159-E1E9-3C44-985F-F235E46D3F8D}" srcOrd="1" destOrd="0" presId="urn:microsoft.com/office/officeart/2005/8/layout/lProcess1"/>
    <dgm:cxn modelId="{6980644E-6B80-5844-9416-F880DA699B3F}" type="presParOf" srcId="{4AD245FE-C424-FD40-BAF6-79592DA09067}" destId="{6460D756-A349-DF4F-9A0F-731A5366DA82}" srcOrd="2" destOrd="0" presId="urn:microsoft.com/office/officeart/2005/8/layout/lProcess1"/>
    <dgm:cxn modelId="{D48C72B2-2A48-7D47-8700-9BBD09B0BE42}" type="presParOf" srcId="{4AD245FE-C424-FD40-BAF6-79592DA09067}" destId="{8C19F690-051E-504B-AB0E-30628DACE9C4}" srcOrd="3" destOrd="0" presId="urn:microsoft.com/office/officeart/2005/8/layout/lProcess1"/>
    <dgm:cxn modelId="{D1C48D61-5669-DE4F-8D85-022291DE7873}" type="presParOf" srcId="{4AD245FE-C424-FD40-BAF6-79592DA09067}" destId="{A22E5052-1D14-C146-BBEB-1A497C8D8692}" srcOrd="4" destOrd="0" presId="urn:microsoft.com/office/officeart/2005/8/layout/lProcess1"/>
    <dgm:cxn modelId="{F2F9B4A4-CA6F-8D4B-BC3B-391A1DBD97C7}" type="presParOf" srcId="{4AD245FE-C424-FD40-BAF6-79592DA09067}" destId="{058DB86E-395A-894F-ADC7-859291539C6F}" srcOrd="5" destOrd="0" presId="urn:microsoft.com/office/officeart/2005/8/layout/lProcess1"/>
    <dgm:cxn modelId="{56C29952-C04B-B04A-9740-89A4AA480AAB}" type="presParOf" srcId="{4AD245FE-C424-FD40-BAF6-79592DA09067}" destId="{DBDF6B17-943C-2545-8587-A5A02CC207A9}" srcOrd="6" destOrd="0" presId="urn:microsoft.com/office/officeart/2005/8/layout/lProcess1"/>
    <dgm:cxn modelId="{563F415A-B1AC-AA48-ABBA-445932236CA0}" type="presParOf" srcId="{4AD245FE-C424-FD40-BAF6-79592DA09067}" destId="{5F1F42E3-A770-A94F-B2BE-FBB37DD2F970}" srcOrd="7" destOrd="0" presId="urn:microsoft.com/office/officeart/2005/8/layout/lProcess1"/>
    <dgm:cxn modelId="{896CEE62-F5DE-C04F-BFA1-F652E7345163}" type="presParOf" srcId="{4AD245FE-C424-FD40-BAF6-79592DA09067}" destId="{B3D7E72D-A9C2-E143-A877-71B284ADB5E1}" srcOrd="8" destOrd="0" presId="urn:microsoft.com/office/officeart/2005/8/layout/l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393DF52-4977-6246-BC1A-C392D4341A58}">
      <dsp:nvSpPr>
        <dsp:cNvPr id="0" name=""/>
        <dsp:cNvSpPr/>
      </dsp:nvSpPr>
      <dsp:spPr>
        <a:xfrm>
          <a:off x="4509" y="749962"/>
          <a:ext cx="1409253" cy="352313"/>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Inputs</a:t>
          </a:r>
          <a:endParaRPr lang="en-US" sz="1200" kern="1200" dirty="0"/>
        </a:p>
      </dsp:txBody>
      <dsp:txXfrm>
        <a:off x="4509" y="749962"/>
        <a:ext cx="1409253" cy="352313"/>
      </dsp:txXfrm>
    </dsp:sp>
    <dsp:sp modelId="{188FFFCF-76F1-764D-A0FA-639C66C5045E}">
      <dsp:nvSpPr>
        <dsp:cNvPr id="0" name=""/>
        <dsp:cNvSpPr/>
      </dsp:nvSpPr>
      <dsp:spPr>
        <a:xfrm rot="5400000">
          <a:off x="678308" y="1133103"/>
          <a:ext cx="61654" cy="61654"/>
        </a:xfrm>
        <a:prstGeom prst="rightArrow">
          <a:avLst>
            <a:gd name="adj1" fmla="val 66700"/>
            <a:gd name="adj2" fmla="val 50000"/>
          </a:avLst>
        </a:prstGeom>
        <a:gradFill rotWithShape="0">
          <a:gsLst>
            <a:gs pos="0">
              <a:schemeClr val="accent1">
                <a:tint val="60000"/>
                <a:hueOff val="0"/>
                <a:satOff val="0"/>
                <a:lumOff val="0"/>
                <a:alphaOff val="0"/>
                <a:shade val="40000"/>
                <a:alpha val="100000"/>
                <a:satMod val="150000"/>
                <a:lumMod val="100000"/>
              </a:schemeClr>
            </a:gs>
            <a:gs pos="100000">
              <a:schemeClr val="accent1">
                <a:tint val="60000"/>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sp>
    <dsp:sp modelId="{D5FB2086-2070-C246-8B76-5D6C62FBFC37}">
      <dsp:nvSpPr>
        <dsp:cNvPr id="0" name=""/>
        <dsp:cNvSpPr/>
      </dsp:nvSpPr>
      <dsp:spPr>
        <a:xfrm>
          <a:off x="4509" y="1225585"/>
          <a:ext cx="1409253" cy="352313"/>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Staff</a:t>
          </a:r>
          <a:endParaRPr lang="en-US" sz="900" kern="1200" dirty="0"/>
        </a:p>
      </dsp:txBody>
      <dsp:txXfrm>
        <a:off x="4509" y="1225585"/>
        <a:ext cx="1409253" cy="352313"/>
      </dsp:txXfrm>
    </dsp:sp>
    <dsp:sp modelId="{4227837D-603F-2B44-A35D-6D5004794630}">
      <dsp:nvSpPr>
        <dsp:cNvPr id="0" name=""/>
        <dsp:cNvSpPr/>
      </dsp:nvSpPr>
      <dsp:spPr>
        <a:xfrm rot="5400000">
          <a:off x="678308" y="1608726"/>
          <a:ext cx="61654" cy="61654"/>
        </a:xfrm>
        <a:prstGeom prst="rightArrow">
          <a:avLst>
            <a:gd name="adj1" fmla="val 66700"/>
            <a:gd name="adj2" fmla="val 50000"/>
          </a:avLst>
        </a:prstGeom>
        <a:gradFill rotWithShape="0">
          <a:gsLst>
            <a:gs pos="0">
              <a:schemeClr val="accent1">
                <a:tint val="60000"/>
                <a:hueOff val="0"/>
                <a:satOff val="0"/>
                <a:lumOff val="0"/>
                <a:alphaOff val="0"/>
                <a:shade val="40000"/>
                <a:alpha val="100000"/>
                <a:satMod val="150000"/>
                <a:lumMod val="100000"/>
              </a:schemeClr>
            </a:gs>
            <a:gs pos="100000">
              <a:schemeClr val="accent1">
                <a:tint val="60000"/>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sp>
    <dsp:sp modelId="{73415E74-8FAA-2F46-BEEF-64F2AC31C6E1}">
      <dsp:nvSpPr>
        <dsp:cNvPr id="0" name=""/>
        <dsp:cNvSpPr/>
      </dsp:nvSpPr>
      <dsp:spPr>
        <a:xfrm>
          <a:off x="4509" y="1701209"/>
          <a:ext cx="1409253" cy="352313"/>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Time</a:t>
          </a:r>
          <a:endParaRPr lang="en-US" sz="900" kern="1200" dirty="0"/>
        </a:p>
      </dsp:txBody>
      <dsp:txXfrm>
        <a:off x="4509" y="1701209"/>
        <a:ext cx="1409253" cy="352313"/>
      </dsp:txXfrm>
    </dsp:sp>
    <dsp:sp modelId="{89266204-5B86-F945-BED4-C99B973E2385}">
      <dsp:nvSpPr>
        <dsp:cNvPr id="0" name=""/>
        <dsp:cNvSpPr/>
      </dsp:nvSpPr>
      <dsp:spPr>
        <a:xfrm rot="5400000">
          <a:off x="678308" y="2084349"/>
          <a:ext cx="61654" cy="61654"/>
        </a:xfrm>
        <a:prstGeom prst="rightArrow">
          <a:avLst>
            <a:gd name="adj1" fmla="val 66700"/>
            <a:gd name="adj2" fmla="val 50000"/>
          </a:avLst>
        </a:prstGeom>
        <a:gradFill rotWithShape="0">
          <a:gsLst>
            <a:gs pos="0">
              <a:schemeClr val="accent1">
                <a:tint val="60000"/>
                <a:hueOff val="0"/>
                <a:satOff val="0"/>
                <a:lumOff val="0"/>
                <a:alphaOff val="0"/>
                <a:shade val="40000"/>
                <a:alpha val="100000"/>
                <a:satMod val="150000"/>
                <a:lumMod val="100000"/>
              </a:schemeClr>
            </a:gs>
            <a:gs pos="100000">
              <a:schemeClr val="accent1">
                <a:tint val="60000"/>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sp>
    <dsp:sp modelId="{398835BD-14AD-5748-AAFC-E9FD0F52D69E}">
      <dsp:nvSpPr>
        <dsp:cNvPr id="0" name=""/>
        <dsp:cNvSpPr/>
      </dsp:nvSpPr>
      <dsp:spPr>
        <a:xfrm>
          <a:off x="4509" y="2176832"/>
          <a:ext cx="1409253" cy="352313"/>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Funds</a:t>
          </a:r>
          <a:endParaRPr lang="en-US" sz="900" kern="1200" dirty="0"/>
        </a:p>
      </dsp:txBody>
      <dsp:txXfrm>
        <a:off x="4509" y="2176832"/>
        <a:ext cx="1409253" cy="352313"/>
      </dsp:txXfrm>
    </dsp:sp>
    <dsp:sp modelId="{E6DC913A-ED64-3A45-9570-66F9D22AB909}">
      <dsp:nvSpPr>
        <dsp:cNvPr id="0" name=""/>
        <dsp:cNvSpPr/>
      </dsp:nvSpPr>
      <dsp:spPr>
        <a:xfrm rot="5400000">
          <a:off x="678308" y="2559973"/>
          <a:ext cx="61654" cy="61654"/>
        </a:xfrm>
        <a:prstGeom prst="rightArrow">
          <a:avLst>
            <a:gd name="adj1" fmla="val 66700"/>
            <a:gd name="adj2" fmla="val 50000"/>
          </a:avLst>
        </a:prstGeom>
        <a:gradFill rotWithShape="0">
          <a:gsLst>
            <a:gs pos="0">
              <a:schemeClr val="accent1">
                <a:tint val="60000"/>
                <a:hueOff val="0"/>
                <a:satOff val="0"/>
                <a:lumOff val="0"/>
                <a:alphaOff val="0"/>
                <a:shade val="40000"/>
                <a:alpha val="100000"/>
                <a:satMod val="150000"/>
                <a:lumMod val="100000"/>
              </a:schemeClr>
            </a:gs>
            <a:gs pos="100000">
              <a:schemeClr val="accent1">
                <a:tint val="60000"/>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sp>
    <dsp:sp modelId="{7B17D65A-A983-9F4C-AE64-ECA50EAF014D}">
      <dsp:nvSpPr>
        <dsp:cNvPr id="0" name=""/>
        <dsp:cNvSpPr/>
      </dsp:nvSpPr>
      <dsp:spPr>
        <a:xfrm>
          <a:off x="4509" y="2652455"/>
          <a:ext cx="1409253" cy="352313"/>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Research</a:t>
          </a:r>
          <a:endParaRPr lang="en-US" sz="900" kern="1200" dirty="0"/>
        </a:p>
      </dsp:txBody>
      <dsp:txXfrm>
        <a:off x="4509" y="2652455"/>
        <a:ext cx="1409253" cy="352313"/>
      </dsp:txXfrm>
    </dsp:sp>
    <dsp:sp modelId="{FB40A611-EE13-C744-90AB-B33480AA7608}">
      <dsp:nvSpPr>
        <dsp:cNvPr id="0" name=""/>
        <dsp:cNvSpPr/>
      </dsp:nvSpPr>
      <dsp:spPr>
        <a:xfrm rot="5400000">
          <a:off x="678308" y="3035596"/>
          <a:ext cx="61654" cy="61654"/>
        </a:xfrm>
        <a:prstGeom prst="rightArrow">
          <a:avLst>
            <a:gd name="adj1" fmla="val 66700"/>
            <a:gd name="adj2" fmla="val 50000"/>
          </a:avLst>
        </a:prstGeom>
        <a:gradFill rotWithShape="0">
          <a:gsLst>
            <a:gs pos="0">
              <a:schemeClr val="accent1">
                <a:tint val="60000"/>
                <a:hueOff val="0"/>
                <a:satOff val="0"/>
                <a:lumOff val="0"/>
                <a:alphaOff val="0"/>
                <a:shade val="40000"/>
                <a:alpha val="100000"/>
                <a:satMod val="150000"/>
                <a:lumMod val="100000"/>
              </a:schemeClr>
            </a:gs>
            <a:gs pos="100000">
              <a:schemeClr val="accent1">
                <a:tint val="60000"/>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sp>
    <dsp:sp modelId="{12A882D4-9313-5144-8574-7D25C246AD59}">
      <dsp:nvSpPr>
        <dsp:cNvPr id="0" name=""/>
        <dsp:cNvSpPr/>
      </dsp:nvSpPr>
      <dsp:spPr>
        <a:xfrm>
          <a:off x="4509" y="3128078"/>
          <a:ext cx="1409253" cy="352313"/>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Equipment</a:t>
          </a:r>
          <a:endParaRPr lang="en-US" sz="900" kern="1200" dirty="0"/>
        </a:p>
      </dsp:txBody>
      <dsp:txXfrm>
        <a:off x="4509" y="3128078"/>
        <a:ext cx="1409253" cy="352313"/>
      </dsp:txXfrm>
    </dsp:sp>
    <dsp:sp modelId="{D4B8927C-285F-974C-AEBC-A2F2F5963AC8}">
      <dsp:nvSpPr>
        <dsp:cNvPr id="0" name=""/>
        <dsp:cNvSpPr/>
      </dsp:nvSpPr>
      <dsp:spPr>
        <a:xfrm rot="5400000">
          <a:off x="678308" y="3511219"/>
          <a:ext cx="61654" cy="61654"/>
        </a:xfrm>
        <a:prstGeom prst="rightArrow">
          <a:avLst>
            <a:gd name="adj1" fmla="val 66700"/>
            <a:gd name="adj2" fmla="val 50000"/>
          </a:avLst>
        </a:prstGeom>
        <a:gradFill rotWithShape="0">
          <a:gsLst>
            <a:gs pos="0">
              <a:schemeClr val="accent1">
                <a:tint val="60000"/>
                <a:hueOff val="0"/>
                <a:satOff val="0"/>
                <a:lumOff val="0"/>
                <a:alphaOff val="0"/>
                <a:shade val="40000"/>
                <a:alpha val="100000"/>
                <a:satMod val="150000"/>
                <a:lumMod val="100000"/>
              </a:schemeClr>
            </a:gs>
            <a:gs pos="100000">
              <a:schemeClr val="accent1">
                <a:tint val="60000"/>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sp>
    <dsp:sp modelId="{814A1F16-D47A-5440-B0FD-F996C7B1AF80}">
      <dsp:nvSpPr>
        <dsp:cNvPr id="0" name=""/>
        <dsp:cNvSpPr/>
      </dsp:nvSpPr>
      <dsp:spPr>
        <a:xfrm>
          <a:off x="4509" y="3603701"/>
          <a:ext cx="1409253" cy="352313"/>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Experts</a:t>
          </a:r>
          <a:endParaRPr lang="en-US" sz="900" kern="1200" dirty="0"/>
        </a:p>
      </dsp:txBody>
      <dsp:txXfrm>
        <a:off x="4509" y="3603701"/>
        <a:ext cx="1409253" cy="352313"/>
      </dsp:txXfrm>
    </dsp:sp>
    <dsp:sp modelId="{FEEC68D2-CB48-2644-9C62-0050180DAF96}">
      <dsp:nvSpPr>
        <dsp:cNvPr id="0" name=""/>
        <dsp:cNvSpPr/>
      </dsp:nvSpPr>
      <dsp:spPr>
        <a:xfrm>
          <a:off x="1611058" y="749962"/>
          <a:ext cx="1409253" cy="352313"/>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Activities</a:t>
          </a:r>
          <a:endParaRPr lang="en-US" sz="1200" kern="1200" dirty="0"/>
        </a:p>
      </dsp:txBody>
      <dsp:txXfrm>
        <a:off x="1611058" y="749962"/>
        <a:ext cx="1409253" cy="352313"/>
      </dsp:txXfrm>
    </dsp:sp>
    <dsp:sp modelId="{F5D725D7-3E99-8C45-903D-F6833E9B49DA}">
      <dsp:nvSpPr>
        <dsp:cNvPr id="0" name=""/>
        <dsp:cNvSpPr/>
      </dsp:nvSpPr>
      <dsp:spPr>
        <a:xfrm rot="5400000">
          <a:off x="2284858" y="1133103"/>
          <a:ext cx="61654" cy="61654"/>
        </a:xfrm>
        <a:prstGeom prst="rightArrow">
          <a:avLst>
            <a:gd name="adj1" fmla="val 66700"/>
            <a:gd name="adj2" fmla="val 50000"/>
          </a:avLst>
        </a:prstGeom>
        <a:gradFill rotWithShape="0">
          <a:gsLst>
            <a:gs pos="0">
              <a:schemeClr val="accent1">
                <a:tint val="60000"/>
                <a:hueOff val="0"/>
                <a:satOff val="0"/>
                <a:lumOff val="0"/>
                <a:alphaOff val="0"/>
                <a:shade val="40000"/>
                <a:alpha val="100000"/>
                <a:satMod val="150000"/>
                <a:lumMod val="100000"/>
              </a:schemeClr>
            </a:gs>
            <a:gs pos="100000">
              <a:schemeClr val="accent1">
                <a:tint val="60000"/>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sp>
    <dsp:sp modelId="{FCB431D2-8F1D-8A4C-B87B-51DCD6C8F09C}">
      <dsp:nvSpPr>
        <dsp:cNvPr id="0" name=""/>
        <dsp:cNvSpPr/>
      </dsp:nvSpPr>
      <dsp:spPr>
        <a:xfrm>
          <a:off x="1611058" y="1225585"/>
          <a:ext cx="1409253" cy="352313"/>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Evaluate staff requirements and assign roles</a:t>
          </a:r>
          <a:endParaRPr lang="en-US" sz="900" kern="1200" dirty="0"/>
        </a:p>
      </dsp:txBody>
      <dsp:txXfrm>
        <a:off x="1611058" y="1225585"/>
        <a:ext cx="1409253" cy="352313"/>
      </dsp:txXfrm>
    </dsp:sp>
    <dsp:sp modelId="{E4EB297C-FAC9-0D4D-B6B1-50621756A5AB}">
      <dsp:nvSpPr>
        <dsp:cNvPr id="0" name=""/>
        <dsp:cNvSpPr/>
      </dsp:nvSpPr>
      <dsp:spPr>
        <a:xfrm rot="5400000">
          <a:off x="2284858" y="1608726"/>
          <a:ext cx="61654" cy="61654"/>
        </a:xfrm>
        <a:prstGeom prst="rightArrow">
          <a:avLst>
            <a:gd name="adj1" fmla="val 66700"/>
            <a:gd name="adj2" fmla="val 50000"/>
          </a:avLst>
        </a:prstGeom>
        <a:gradFill rotWithShape="0">
          <a:gsLst>
            <a:gs pos="0">
              <a:schemeClr val="accent1">
                <a:tint val="60000"/>
                <a:hueOff val="0"/>
                <a:satOff val="0"/>
                <a:lumOff val="0"/>
                <a:alphaOff val="0"/>
                <a:shade val="40000"/>
                <a:alpha val="100000"/>
                <a:satMod val="150000"/>
                <a:lumMod val="100000"/>
              </a:schemeClr>
            </a:gs>
            <a:gs pos="100000">
              <a:schemeClr val="accent1">
                <a:tint val="60000"/>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sp>
    <dsp:sp modelId="{0D64E48D-40F2-804D-BCCA-F77C7D750756}">
      <dsp:nvSpPr>
        <dsp:cNvPr id="0" name=""/>
        <dsp:cNvSpPr/>
      </dsp:nvSpPr>
      <dsp:spPr>
        <a:xfrm>
          <a:off x="1611058" y="1701209"/>
          <a:ext cx="1409253" cy="352313"/>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Identify stakeholders and develop outreach plan</a:t>
          </a:r>
          <a:endParaRPr lang="en-US" sz="900" kern="1200" dirty="0"/>
        </a:p>
      </dsp:txBody>
      <dsp:txXfrm>
        <a:off x="1611058" y="1701209"/>
        <a:ext cx="1409253" cy="352313"/>
      </dsp:txXfrm>
    </dsp:sp>
    <dsp:sp modelId="{E106DF32-6E0D-4B47-B1A6-745C7A87F346}">
      <dsp:nvSpPr>
        <dsp:cNvPr id="0" name=""/>
        <dsp:cNvSpPr/>
      </dsp:nvSpPr>
      <dsp:spPr>
        <a:xfrm rot="5400000">
          <a:off x="2284858" y="2084349"/>
          <a:ext cx="61654" cy="61654"/>
        </a:xfrm>
        <a:prstGeom prst="rightArrow">
          <a:avLst>
            <a:gd name="adj1" fmla="val 66700"/>
            <a:gd name="adj2" fmla="val 50000"/>
          </a:avLst>
        </a:prstGeom>
        <a:gradFill rotWithShape="0">
          <a:gsLst>
            <a:gs pos="0">
              <a:schemeClr val="accent1">
                <a:tint val="60000"/>
                <a:hueOff val="0"/>
                <a:satOff val="0"/>
                <a:lumOff val="0"/>
                <a:alphaOff val="0"/>
                <a:shade val="40000"/>
                <a:alpha val="100000"/>
                <a:satMod val="150000"/>
                <a:lumMod val="100000"/>
              </a:schemeClr>
            </a:gs>
            <a:gs pos="100000">
              <a:schemeClr val="accent1">
                <a:tint val="60000"/>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sp>
    <dsp:sp modelId="{23D86465-D8EE-094F-B451-97BC839F7407}">
      <dsp:nvSpPr>
        <dsp:cNvPr id="0" name=""/>
        <dsp:cNvSpPr/>
      </dsp:nvSpPr>
      <dsp:spPr>
        <a:xfrm>
          <a:off x="1611058" y="2176832"/>
          <a:ext cx="1409253" cy="352313"/>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Engage stakeholders</a:t>
          </a:r>
          <a:endParaRPr lang="en-US" sz="900" kern="1200" dirty="0"/>
        </a:p>
      </dsp:txBody>
      <dsp:txXfrm>
        <a:off x="1611058" y="2176832"/>
        <a:ext cx="1409253" cy="352313"/>
      </dsp:txXfrm>
    </dsp:sp>
    <dsp:sp modelId="{C2BA85CB-4295-DF4E-9034-BC17668C6D31}">
      <dsp:nvSpPr>
        <dsp:cNvPr id="0" name=""/>
        <dsp:cNvSpPr/>
      </dsp:nvSpPr>
      <dsp:spPr>
        <a:xfrm rot="5400000">
          <a:off x="2284858" y="2559973"/>
          <a:ext cx="61654" cy="61654"/>
        </a:xfrm>
        <a:prstGeom prst="rightArrow">
          <a:avLst>
            <a:gd name="adj1" fmla="val 66700"/>
            <a:gd name="adj2" fmla="val 50000"/>
          </a:avLst>
        </a:prstGeom>
        <a:gradFill rotWithShape="0">
          <a:gsLst>
            <a:gs pos="0">
              <a:schemeClr val="accent1">
                <a:tint val="60000"/>
                <a:hueOff val="0"/>
                <a:satOff val="0"/>
                <a:lumOff val="0"/>
                <a:alphaOff val="0"/>
                <a:shade val="40000"/>
                <a:alpha val="100000"/>
                <a:satMod val="150000"/>
                <a:lumMod val="100000"/>
              </a:schemeClr>
            </a:gs>
            <a:gs pos="100000">
              <a:schemeClr val="accent1">
                <a:tint val="60000"/>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sp>
    <dsp:sp modelId="{28CDDC87-C23A-534F-8A83-69809A5F6F25}">
      <dsp:nvSpPr>
        <dsp:cNvPr id="0" name=""/>
        <dsp:cNvSpPr/>
      </dsp:nvSpPr>
      <dsp:spPr>
        <a:xfrm>
          <a:off x="1611058" y="2652455"/>
          <a:ext cx="1409253" cy="352313"/>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Develop streamlined adoption process</a:t>
          </a:r>
          <a:endParaRPr lang="en-US" sz="900" kern="1200" dirty="0"/>
        </a:p>
      </dsp:txBody>
      <dsp:txXfrm>
        <a:off x="1611058" y="2652455"/>
        <a:ext cx="1409253" cy="352313"/>
      </dsp:txXfrm>
    </dsp:sp>
    <dsp:sp modelId="{F76E4739-5155-744E-970E-2A22E259CEBA}">
      <dsp:nvSpPr>
        <dsp:cNvPr id="0" name=""/>
        <dsp:cNvSpPr/>
      </dsp:nvSpPr>
      <dsp:spPr>
        <a:xfrm rot="5400000">
          <a:off x="2284858" y="3035596"/>
          <a:ext cx="61654" cy="61654"/>
        </a:xfrm>
        <a:prstGeom prst="rightArrow">
          <a:avLst>
            <a:gd name="adj1" fmla="val 66700"/>
            <a:gd name="adj2" fmla="val 50000"/>
          </a:avLst>
        </a:prstGeom>
        <a:gradFill rotWithShape="0">
          <a:gsLst>
            <a:gs pos="0">
              <a:schemeClr val="accent1">
                <a:tint val="60000"/>
                <a:hueOff val="0"/>
                <a:satOff val="0"/>
                <a:lumOff val="0"/>
                <a:alphaOff val="0"/>
                <a:shade val="40000"/>
                <a:alpha val="100000"/>
                <a:satMod val="150000"/>
                <a:lumMod val="100000"/>
              </a:schemeClr>
            </a:gs>
            <a:gs pos="100000">
              <a:schemeClr val="accent1">
                <a:tint val="60000"/>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sp>
    <dsp:sp modelId="{847C7576-80F2-C04B-A610-AB9C83F25C15}">
      <dsp:nvSpPr>
        <dsp:cNvPr id="0" name=""/>
        <dsp:cNvSpPr/>
      </dsp:nvSpPr>
      <dsp:spPr>
        <a:xfrm>
          <a:off x="1611058" y="3128078"/>
          <a:ext cx="1409253" cy="352313"/>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Develop internal training programs</a:t>
          </a:r>
          <a:endParaRPr lang="en-US" sz="900" kern="1200" dirty="0"/>
        </a:p>
      </dsp:txBody>
      <dsp:txXfrm>
        <a:off x="1611058" y="3128078"/>
        <a:ext cx="1409253" cy="352313"/>
      </dsp:txXfrm>
    </dsp:sp>
    <dsp:sp modelId="{EC750A27-8976-444F-8E32-CD204FFE67BF}">
      <dsp:nvSpPr>
        <dsp:cNvPr id="0" name=""/>
        <dsp:cNvSpPr/>
      </dsp:nvSpPr>
      <dsp:spPr>
        <a:xfrm rot="5400000">
          <a:off x="2284858" y="3511219"/>
          <a:ext cx="61654" cy="61654"/>
        </a:xfrm>
        <a:prstGeom prst="rightArrow">
          <a:avLst>
            <a:gd name="adj1" fmla="val 66700"/>
            <a:gd name="adj2" fmla="val 50000"/>
          </a:avLst>
        </a:prstGeom>
        <a:gradFill rotWithShape="0">
          <a:gsLst>
            <a:gs pos="0">
              <a:schemeClr val="accent1">
                <a:tint val="60000"/>
                <a:hueOff val="0"/>
                <a:satOff val="0"/>
                <a:lumOff val="0"/>
                <a:alphaOff val="0"/>
                <a:shade val="40000"/>
                <a:alpha val="100000"/>
                <a:satMod val="150000"/>
                <a:lumMod val="100000"/>
              </a:schemeClr>
            </a:gs>
            <a:gs pos="100000">
              <a:schemeClr val="accent1">
                <a:tint val="60000"/>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sp>
    <dsp:sp modelId="{6BE92440-3D3A-BB4B-923F-D6825C27DD7B}">
      <dsp:nvSpPr>
        <dsp:cNvPr id="0" name=""/>
        <dsp:cNvSpPr/>
      </dsp:nvSpPr>
      <dsp:spPr>
        <a:xfrm>
          <a:off x="1611058" y="3603701"/>
          <a:ext cx="1409253" cy="352313"/>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Run internal trainings</a:t>
          </a:r>
          <a:endParaRPr lang="en-US" sz="900" kern="1200" dirty="0"/>
        </a:p>
      </dsp:txBody>
      <dsp:txXfrm>
        <a:off x="1611058" y="3603701"/>
        <a:ext cx="1409253" cy="352313"/>
      </dsp:txXfrm>
    </dsp:sp>
    <dsp:sp modelId="{03FD164B-CFB3-F94E-B307-D878451B028D}">
      <dsp:nvSpPr>
        <dsp:cNvPr id="0" name=""/>
        <dsp:cNvSpPr/>
      </dsp:nvSpPr>
      <dsp:spPr>
        <a:xfrm rot="5400000">
          <a:off x="2284858" y="3986842"/>
          <a:ext cx="61654" cy="61654"/>
        </a:xfrm>
        <a:prstGeom prst="rightArrow">
          <a:avLst>
            <a:gd name="adj1" fmla="val 66700"/>
            <a:gd name="adj2" fmla="val 50000"/>
          </a:avLst>
        </a:prstGeom>
        <a:gradFill rotWithShape="0">
          <a:gsLst>
            <a:gs pos="0">
              <a:schemeClr val="accent1">
                <a:tint val="60000"/>
                <a:hueOff val="0"/>
                <a:satOff val="0"/>
                <a:lumOff val="0"/>
                <a:alphaOff val="0"/>
                <a:shade val="40000"/>
                <a:alpha val="100000"/>
                <a:satMod val="150000"/>
                <a:lumMod val="100000"/>
              </a:schemeClr>
            </a:gs>
            <a:gs pos="100000">
              <a:schemeClr val="accent1">
                <a:tint val="60000"/>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sp>
    <dsp:sp modelId="{3A4D15FA-5B92-5F47-86E9-01CB594D58AC}">
      <dsp:nvSpPr>
        <dsp:cNvPr id="0" name=""/>
        <dsp:cNvSpPr/>
      </dsp:nvSpPr>
      <dsp:spPr>
        <a:xfrm>
          <a:off x="1611058" y="4079324"/>
          <a:ext cx="1409253" cy="352313"/>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Develop Foster Family Support Program workshops</a:t>
          </a:r>
          <a:endParaRPr lang="en-US" sz="900" kern="1200" dirty="0"/>
        </a:p>
      </dsp:txBody>
      <dsp:txXfrm>
        <a:off x="1611058" y="4079324"/>
        <a:ext cx="1409253" cy="352313"/>
      </dsp:txXfrm>
    </dsp:sp>
    <dsp:sp modelId="{EA2A5D63-7F11-DE45-8DB5-531EA153E9D0}">
      <dsp:nvSpPr>
        <dsp:cNvPr id="0" name=""/>
        <dsp:cNvSpPr/>
      </dsp:nvSpPr>
      <dsp:spPr>
        <a:xfrm>
          <a:off x="3217608" y="749962"/>
          <a:ext cx="1409253" cy="352313"/>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Outputs</a:t>
          </a:r>
          <a:endParaRPr lang="en-US" sz="1200" kern="1200" dirty="0"/>
        </a:p>
      </dsp:txBody>
      <dsp:txXfrm>
        <a:off x="3217608" y="749962"/>
        <a:ext cx="1409253" cy="352313"/>
      </dsp:txXfrm>
    </dsp:sp>
    <dsp:sp modelId="{17294FD2-F428-B54C-AF0F-6CEC0CC86060}">
      <dsp:nvSpPr>
        <dsp:cNvPr id="0" name=""/>
        <dsp:cNvSpPr/>
      </dsp:nvSpPr>
      <dsp:spPr>
        <a:xfrm rot="5400000">
          <a:off x="3891407" y="1145792"/>
          <a:ext cx="61654" cy="61654"/>
        </a:xfrm>
        <a:prstGeom prst="rightArrow">
          <a:avLst>
            <a:gd name="adj1" fmla="val 66700"/>
            <a:gd name="adj2" fmla="val 50000"/>
          </a:avLst>
        </a:prstGeom>
        <a:gradFill rotWithShape="0">
          <a:gsLst>
            <a:gs pos="0">
              <a:schemeClr val="accent1">
                <a:tint val="60000"/>
                <a:hueOff val="0"/>
                <a:satOff val="0"/>
                <a:lumOff val="0"/>
                <a:alphaOff val="0"/>
                <a:shade val="40000"/>
                <a:alpha val="100000"/>
                <a:satMod val="150000"/>
                <a:lumMod val="100000"/>
              </a:schemeClr>
            </a:gs>
            <a:gs pos="100000">
              <a:schemeClr val="accent1">
                <a:tint val="60000"/>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sp>
    <dsp:sp modelId="{C65E175A-F4D8-7A46-9682-252E303EEF7E}">
      <dsp:nvSpPr>
        <dsp:cNvPr id="0" name=""/>
        <dsp:cNvSpPr/>
      </dsp:nvSpPr>
      <dsp:spPr>
        <a:xfrm>
          <a:off x="3217608" y="1225585"/>
          <a:ext cx="1409253" cy="352313"/>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Support groups for prospective parents</a:t>
          </a:r>
          <a:endParaRPr lang="en-US" sz="900" kern="1200" dirty="0"/>
        </a:p>
      </dsp:txBody>
      <dsp:txXfrm>
        <a:off x="3217608" y="1225585"/>
        <a:ext cx="1409253" cy="352313"/>
      </dsp:txXfrm>
    </dsp:sp>
    <dsp:sp modelId="{1A885A8E-700E-3545-952E-8CA849CF185F}">
      <dsp:nvSpPr>
        <dsp:cNvPr id="0" name=""/>
        <dsp:cNvSpPr/>
      </dsp:nvSpPr>
      <dsp:spPr>
        <a:xfrm rot="5400000">
          <a:off x="3891407" y="1608726"/>
          <a:ext cx="61654" cy="61654"/>
        </a:xfrm>
        <a:prstGeom prst="rightArrow">
          <a:avLst>
            <a:gd name="adj1" fmla="val 66700"/>
            <a:gd name="adj2" fmla="val 50000"/>
          </a:avLst>
        </a:prstGeom>
        <a:gradFill rotWithShape="0">
          <a:gsLst>
            <a:gs pos="0">
              <a:schemeClr val="accent1">
                <a:tint val="60000"/>
                <a:hueOff val="0"/>
                <a:satOff val="0"/>
                <a:lumOff val="0"/>
                <a:alphaOff val="0"/>
                <a:shade val="40000"/>
                <a:alpha val="100000"/>
                <a:satMod val="150000"/>
                <a:lumMod val="100000"/>
              </a:schemeClr>
            </a:gs>
            <a:gs pos="100000">
              <a:schemeClr val="accent1">
                <a:tint val="60000"/>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sp>
    <dsp:sp modelId="{62A9DAF9-43F2-5642-BD81-EEF16C9E9D44}">
      <dsp:nvSpPr>
        <dsp:cNvPr id="0" name=""/>
        <dsp:cNvSpPr/>
      </dsp:nvSpPr>
      <dsp:spPr>
        <a:xfrm>
          <a:off x="3217608" y="1701209"/>
          <a:ext cx="1409253" cy="352313"/>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Educational webinars/workshops</a:t>
          </a:r>
          <a:endParaRPr lang="en-US" sz="900" kern="1200" dirty="0"/>
        </a:p>
      </dsp:txBody>
      <dsp:txXfrm>
        <a:off x="3217608" y="1701209"/>
        <a:ext cx="1409253" cy="352313"/>
      </dsp:txXfrm>
    </dsp:sp>
    <dsp:sp modelId="{CD414138-E81E-3C4E-AED5-9914077A374F}">
      <dsp:nvSpPr>
        <dsp:cNvPr id="0" name=""/>
        <dsp:cNvSpPr/>
      </dsp:nvSpPr>
      <dsp:spPr>
        <a:xfrm rot="5400000">
          <a:off x="3891407" y="2084349"/>
          <a:ext cx="61654" cy="61654"/>
        </a:xfrm>
        <a:prstGeom prst="rightArrow">
          <a:avLst>
            <a:gd name="adj1" fmla="val 66700"/>
            <a:gd name="adj2" fmla="val 50000"/>
          </a:avLst>
        </a:prstGeom>
        <a:gradFill rotWithShape="0">
          <a:gsLst>
            <a:gs pos="0">
              <a:schemeClr val="accent1">
                <a:tint val="60000"/>
                <a:hueOff val="0"/>
                <a:satOff val="0"/>
                <a:lumOff val="0"/>
                <a:alphaOff val="0"/>
                <a:shade val="40000"/>
                <a:alpha val="100000"/>
                <a:satMod val="150000"/>
                <a:lumMod val="100000"/>
              </a:schemeClr>
            </a:gs>
            <a:gs pos="100000">
              <a:schemeClr val="accent1">
                <a:tint val="60000"/>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sp>
    <dsp:sp modelId="{2AF53FB6-1B6D-4A43-9B88-943E0AE6A241}">
      <dsp:nvSpPr>
        <dsp:cNvPr id="0" name=""/>
        <dsp:cNvSpPr/>
      </dsp:nvSpPr>
      <dsp:spPr>
        <a:xfrm>
          <a:off x="3217608" y="2176832"/>
          <a:ext cx="1409253" cy="352313"/>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Flyers with tips on how to navigate the foster care </a:t>
          </a:r>
          <a:r>
            <a:rPr lang="en-US" sz="900" kern="1200" dirty="0" smtClean="0">
              <a:sym typeface="Wingdings"/>
            </a:rPr>
            <a:t> adoption </a:t>
          </a:r>
          <a:r>
            <a:rPr lang="en-US" sz="900" kern="1200" dirty="0" smtClean="0"/>
            <a:t>process</a:t>
          </a:r>
          <a:endParaRPr lang="en-US" sz="900" kern="1200" dirty="0"/>
        </a:p>
      </dsp:txBody>
      <dsp:txXfrm>
        <a:off x="3217608" y="2176832"/>
        <a:ext cx="1409253" cy="352313"/>
      </dsp:txXfrm>
    </dsp:sp>
    <dsp:sp modelId="{85A121E9-61D5-1245-9656-8A52E9D04086}">
      <dsp:nvSpPr>
        <dsp:cNvPr id="0" name=""/>
        <dsp:cNvSpPr/>
      </dsp:nvSpPr>
      <dsp:spPr>
        <a:xfrm>
          <a:off x="4824157" y="749962"/>
          <a:ext cx="1409253" cy="352313"/>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Short-term Outcomes</a:t>
          </a:r>
          <a:endParaRPr lang="en-US" sz="1200" kern="1200" dirty="0"/>
        </a:p>
      </dsp:txBody>
      <dsp:txXfrm>
        <a:off x="4824157" y="749962"/>
        <a:ext cx="1409253" cy="352313"/>
      </dsp:txXfrm>
    </dsp:sp>
    <dsp:sp modelId="{293A074C-329D-3846-878B-0DD1D0923039}">
      <dsp:nvSpPr>
        <dsp:cNvPr id="0" name=""/>
        <dsp:cNvSpPr/>
      </dsp:nvSpPr>
      <dsp:spPr>
        <a:xfrm rot="5400000">
          <a:off x="5497956" y="1133103"/>
          <a:ext cx="61654" cy="61654"/>
        </a:xfrm>
        <a:prstGeom prst="rightArrow">
          <a:avLst>
            <a:gd name="adj1" fmla="val 66700"/>
            <a:gd name="adj2" fmla="val 50000"/>
          </a:avLst>
        </a:prstGeom>
        <a:gradFill rotWithShape="0">
          <a:gsLst>
            <a:gs pos="0">
              <a:schemeClr val="accent1">
                <a:tint val="60000"/>
                <a:hueOff val="0"/>
                <a:satOff val="0"/>
                <a:lumOff val="0"/>
                <a:alphaOff val="0"/>
                <a:shade val="40000"/>
                <a:alpha val="100000"/>
                <a:satMod val="150000"/>
                <a:lumMod val="100000"/>
              </a:schemeClr>
            </a:gs>
            <a:gs pos="100000">
              <a:schemeClr val="accent1">
                <a:tint val="60000"/>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sp>
    <dsp:sp modelId="{F4A5C573-03DE-104A-BB0A-73E5A6A71416}">
      <dsp:nvSpPr>
        <dsp:cNvPr id="0" name=""/>
        <dsp:cNvSpPr/>
      </dsp:nvSpPr>
      <dsp:spPr>
        <a:xfrm>
          <a:off x="4824157" y="1225585"/>
          <a:ext cx="1409253" cy="352313"/>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Increased knowledge about the adoption process</a:t>
          </a:r>
          <a:endParaRPr lang="en-US" sz="900" kern="1200" dirty="0"/>
        </a:p>
      </dsp:txBody>
      <dsp:txXfrm>
        <a:off x="4824157" y="1225585"/>
        <a:ext cx="1409253" cy="352313"/>
      </dsp:txXfrm>
    </dsp:sp>
    <dsp:sp modelId="{D8BA1266-DD80-8A4B-A863-8EB75F16724E}">
      <dsp:nvSpPr>
        <dsp:cNvPr id="0" name=""/>
        <dsp:cNvSpPr/>
      </dsp:nvSpPr>
      <dsp:spPr>
        <a:xfrm rot="5400000">
          <a:off x="5497956" y="1608726"/>
          <a:ext cx="61654" cy="61654"/>
        </a:xfrm>
        <a:prstGeom prst="rightArrow">
          <a:avLst>
            <a:gd name="adj1" fmla="val 66700"/>
            <a:gd name="adj2" fmla="val 50000"/>
          </a:avLst>
        </a:prstGeom>
        <a:gradFill rotWithShape="0">
          <a:gsLst>
            <a:gs pos="0">
              <a:schemeClr val="accent1">
                <a:tint val="60000"/>
                <a:hueOff val="0"/>
                <a:satOff val="0"/>
                <a:lumOff val="0"/>
                <a:alphaOff val="0"/>
                <a:shade val="40000"/>
                <a:alpha val="100000"/>
                <a:satMod val="150000"/>
                <a:lumMod val="100000"/>
              </a:schemeClr>
            </a:gs>
            <a:gs pos="100000">
              <a:schemeClr val="accent1">
                <a:tint val="60000"/>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sp>
    <dsp:sp modelId="{D386CDAC-83E7-344D-AE16-AB839AE04805}">
      <dsp:nvSpPr>
        <dsp:cNvPr id="0" name=""/>
        <dsp:cNvSpPr/>
      </dsp:nvSpPr>
      <dsp:spPr>
        <a:xfrm>
          <a:off x="4824157" y="1701209"/>
          <a:ext cx="1409253" cy="352313"/>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Decrease fear about the adoption process</a:t>
          </a:r>
          <a:endParaRPr lang="en-US" sz="900" kern="1200" dirty="0"/>
        </a:p>
      </dsp:txBody>
      <dsp:txXfrm>
        <a:off x="4824157" y="1701209"/>
        <a:ext cx="1409253" cy="352313"/>
      </dsp:txXfrm>
    </dsp:sp>
    <dsp:sp modelId="{ADE39CF0-C303-3240-BD0E-22B030E384AD}">
      <dsp:nvSpPr>
        <dsp:cNvPr id="0" name=""/>
        <dsp:cNvSpPr/>
      </dsp:nvSpPr>
      <dsp:spPr>
        <a:xfrm rot="5400000">
          <a:off x="5497956" y="2084349"/>
          <a:ext cx="61654" cy="61654"/>
        </a:xfrm>
        <a:prstGeom prst="rightArrow">
          <a:avLst>
            <a:gd name="adj1" fmla="val 66700"/>
            <a:gd name="adj2" fmla="val 50000"/>
          </a:avLst>
        </a:prstGeom>
        <a:gradFill rotWithShape="0">
          <a:gsLst>
            <a:gs pos="0">
              <a:schemeClr val="accent1">
                <a:tint val="60000"/>
                <a:hueOff val="0"/>
                <a:satOff val="0"/>
                <a:lumOff val="0"/>
                <a:alphaOff val="0"/>
                <a:shade val="40000"/>
                <a:alpha val="100000"/>
                <a:satMod val="150000"/>
                <a:lumMod val="100000"/>
              </a:schemeClr>
            </a:gs>
            <a:gs pos="100000">
              <a:schemeClr val="accent1">
                <a:tint val="60000"/>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sp>
    <dsp:sp modelId="{15790DD8-8946-0949-87B4-ABB7376A1B0D}">
      <dsp:nvSpPr>
        <dsp:cNvPr id="0" name=""/>
        <dsp:cNvSpPr/>
      </dsp:nvSpPr>
      <dsp:spPr>
        <a:xfrm>
          <a:off x="4824157" y="2176832"/>
          <a:ext cx="1409253" cy="352313"/>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Make the adoption process more accessible</a:t>
          </a:r>
          <a:endParaRPr lang="en-US" sz="900" kern="1200" dirty="0"/>
        </a:p>
      </dsp:txBody>
      <dsp:txXfrm>
        <a:off x="4824157" y="2176832"/>
        <a:ext cx="1409253" cy="352313"/>
      </dsp:txXfrm>
    </dsp:sp>
    <dsp:sp modelId="{93F69BA5-BBBF-5941-8C37-E76E4B9681C1}">
      <dsp:nvSpPr>
        <dsp:cNvPr id="0" name=""/>
        <dsp:cNvSpPr/>
      </dsp:nvSpPr>
      <dsp:spPr>
        <a:xfrm>
          <a:off x="6430706" y="749962"/>
          <a:ext cx="1409253" cy="352313"/>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Long-term Outcomes</a:t>
          </a:r>
          <a:endParaRPr lang="en-US" sz="1200" kern="1200" dirty="0"/>
        </a:p>
      </dsp:txBody>
      <dsp:txXfrm>
        <a:off x="6430706" y="749962"/>
        <a:ext cx="1409253" cy="352313"/>
      </dsp:txXfrm>
    </dsp:sp>
    <dsp:sp modelId="{9EFDC159-E1E9-3C44-985F-F235E46D3F8D}">
      <dsp:nvSpPr>
        <dsp:cNvPr id="0" name=""/>
        <dsp:cNvSpPr/>
      </dsp:nvSpPr>
      <dsp:spPr>
        <a:xfrm rot="5400000">
          <a:off x="7104506" y="1133103"/>
          <a:ext cx="61654" cy="61654"/>
        </a:xfrm>
        <a:prstGeom prst="rightArrow">
          <a:avLst>
            <a:gd name="adj1" fmla="val 66700"/>
            <a:gd name="adj2" fmla="val 50000"/>
          </a:avLst>
        </a:prstGeom>
        <a:gradFill rotWithShape="0">
          <a:gsLst>
            <a:gs pos="0">
              <a:schemeClr val="accent1">
                <a:tint val="60000"/>
                <a:hueOff val="0"/>
                <a:satOff val="0"/>
                <a:lumOff val="0"/>
                <a:alphaOff val="0"/>
                <a:shade val="40000"/>
                <a:alpha val="100000"/>
                <a:satMod val="150000"/>
                <a:lumMod val="100000"/>
              </a:schemeClr>
            </a:gs>
            <a:gs pos="100000">
              <a:schemeClr val="accent1">
                <a:tint val="60000"/>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sp>
    <dsp:sp modelId="{6460D756-A349-DF4F-9A0F-731A5366DA82}">
      <dsp:nvSpPr>
        <dsp:cNvPr id="0" name=""/>
        <dsp:cNvSpPr/>
      </dsp:nvSpPr>
      <dsp:spPr>
        <a:xfrm>
          <a:off x="6430706" y="1225585"/>
          <a:ext cx="1409253" cy="352313"/>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Reduced involvement in the juvenile justice system</a:t>
          </a:r>
          <a:endParaRPr lang="en-US" sz="900" kern="1200" dirty="0"/>
        </a:p>
      </dsp:txBody>
      <dsp:txXfrm>
        <a:off x="6430706" y="1225585"/>
        <a:ext cx="1409253" cy="352313"/>
      </dsp:txXfrm>
    </dsp:sp>
    <dsp:sp modelId="{8C19F690-051E-504B-AB0E-30628DACE9C4}">
      <dsp:nvSpPr>
        <dsp:cNvPr id="0" name=""/>
        <dsp:cNvSpPr/>
      </dsp:nvSpPr>
      <dsp:spPr>
        <a:xfrm rot="5400000">
          <a:off x="7104506" y="1608726"/>
          <a:ext cx="61654" cy="61654"/>
        </a:xfrm>
        <a:prstGeom prst="rightArrow">
          <a:avLst>
            <a:gd name="adj1" fmla="val 66700"/>
            <a:gd name="adj2" fmla="val 50000"/>
          </a:avLst>
        </a:prstGeom>
        <a:gradFill rotWithShape="0">
          <a:gsLst>
            <a:gs pos="0">
              <a:schemeClr val="accent1">
                <a:tint val="60000"/>
                <a:hueOff val="0"/>
                <a:satOff val="0"/>
                <a:lumOff val="0"/>
                <a:alphaOff val="0"/>
                <a:shade val="40000"/>
                <a:alpha val="100000"/>
                <a:satMod val="150000"/>
                <a:lumMod val="100000"/>
              </a:schemeClr>
            </a:gs>
            <a:gs pos="100000">
              <a:schemeClr val="accent1">
                <a:tint val="60000"/>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sp>
    <dsp:sp modelId="{A22E5052-1D14-C146-BBEB-1A497C8D8692}">
      <dsp:nvSpPr>
        <dsp:cNvPr id="0" name=""/>
        <dsp:cNvSpPr/>
      </dsp:nvSpPr>
      <dsp:spPr>
        <a:xfrm>
          <a:off x="6430706" y="1701209"/>
          <a:ext cx="1409253" cy="352313"/>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Increased graduation rates</a:t>
          </a:r>
          <a:endParaRPr lang="en-US" sz="900" kern="1200" dirty="0"/>
        </a:p>
      </dsp:txBody>
      <dsp:txXfrm>
        <a:off x="6430706" y="1701209"/>
        <a:ext cx="1409253" cy="352313"/>
      </dsp:txXfrm>
    </dsp:sp>
    <dsp:sp modelId="{058DB86E-395A-894F-ADC7-859291539C6F}">
      <dsp:nvSpPr>
        <dsp:cNvPr id="0" name=""/>
        <dsp:cNvSpPr/>
      </dsp:nvSpPr>
      <dsp:spPr>
        <a:xfrm rot="5400000">
          <a:off x="7104506" y="2084349"/>
          <a:ext cx="61654" cy="61654"/>
        </a:xfrm>
        <a:prstGeom prst="rightArrow">
          <a:avLst>
            <a:gd name="adj1" fmla="val 66700"/>
            <a:gd name="adj2" fmla="val 50000"/>
          </a:avLst>
        </a:prstGeom>
        <a:gradFill rotWithShape="0">
          <a:gsLst>
            <a:gs pos="0">
              <a:schemeClr val="accent1">
                <a:tint val="60000"/>
                <a:hueOff val="0"/>
                <a:satOff val="0"/>
                <a:lumOff val="0"/>
                <a:alphaOff val="0"/>
                <a:shade val="40000"/>
                <a:alpha val="100000"/>
                <a:satMod val="150000"/>
                <a:lumMod val="100000"/>
              </a:schemeClr>
            </a:gs>
            <a:gs pos="100000">
              <a:schemeClr val="accent1">
                <a:tint val="60000"/>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sp>
    <dsp:sp modelId="{DBDF6B17-943C-2545-8587-A5A02CC207A9}">
      <dsp:nvSpPr>
        <dsp:cNvPr id="0" name=""/>
        <dsp:cNvSpPr/>
      </dsp:nvSpPr>
      <dsp:spPr>
        <a:xfrm>
          <a:off x="6430706" y="2176832"/>
          <a:ext cx="1409253" cy="352313"/>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Improved social adjustment</a:t>
          </a:r>
          <a:endParaRPr lang="en-US" sz="900" kern="1200" dirty="0"/>
        </a:p>
      </dsp:txBody>
      <dsp:txXfrm>
        <a:off x="6430706" y="2176832"/>
        <a:ext cx="1409253" cy="352313"/>
      </dsp:txXfrm>
    </dsp:sp>
    <dsp:sp modelId="{5F1F42E3-A770-A94F-B2BE-FBB37DD2F970}">
      <dsp:nvSpPr>
        <dsp:cNvPr id="0" name=""/>
        <dsp:cNvSpPr/>
      </dsp:nvSpPr>
      <dsp:spPr>
        <a:xfrm rot="5400000">
          <a:off x="7104506" y="2559973"/>
          <a:ext cx="61654" cy="61654"/>
        </a:xfrm>
        <a:prstGeom prst="rightArrow">
          <a:avLst>
            <a:gd name="adj1" fmla="val 66700"/>
            <a:gd name="adj2" fmla="val 50000"/>
          </a:avLst>
        </a:prstGeom>
        <a:gradFill rotWithShape="0">
          <a:gsLst>
            <a:gs pos="0">
              <a:schemeClr val="accent1">
                <a:tint val="60000"/>
                <a:hueOff val="0"/>
                <a:satOff val="0"/>
                <a:lumOff val="0"/>
                <a:alphaOff val="0"/>
                <a:shade val="40000"/>
                <a:alpha val="100000"/>
                <a:satMod val="150000"/>
                <a:lumMod val="100000"/>
              </a:schemeClr>
            </a:gs>
            <a:gs pos="100000">
              <a:schemeClr val="accent1">
                <a:tint val="60000"/>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sp>
    <dsp:sp modelId="{B3D7E72D-A9C2-E143-A877-71B284ADB5E1}">
      <dsp:nvSpPr>
        <dsp:cNvPr id="0" name=""/>
        <dsp:cNvSpPr/>
      </dsp:nvSpPr>
      <dsp:spPr>
        <a:xfrm>
          <a:off x="6430706" y="2652455"/>
          <a:ext cx="1409253" cy="352313"/>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Higher rates of employment</a:t>
          </a:r>
          <a:endParaRPr lang="en-US" sz="900" kern="1200" dirty="0"/>
        </a:p>
      </dsp:txBody>
      <dsp:txXfrm>
        <a:off x="6430706" y="2652455"/>
        <a:ext cx="1409253" cy="352313"/>
      </dsp:txXfrm>
    </dsp:sp>
  </dsp:spTree>
</dsp:drawing>
</file>

<file path=ppt/diagrams/layout1.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9076E4-4444-1A45-897B-DB85E70F158E}" type="datetimeFigureOut">
              <a:rPr lang="en-US" smtClean="0"/>
              <a:pPr/>
              <a:t>12/30/11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9A2DEC-D52D-D74A-8FF5-53819D3CD080}" type="slidenum">
              <a:rPr lang="en-US" smtClean="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6116018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C9A2DEC-D52D-D74A-8FF5-53819D3CD080}" type="slidenum">
              <a:rPr lang="en-US" smtClean="0"/>
              <a:pPr/>
              <a:t>8</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Support group facilitator --- approx 8hr/week for 6 months @50.00/hr</a:t>
            </a:r>
          </a:p>
          <a:p>
            <a:endParaRPr lang="en-US" dirty="0" smtClean="0"/>
          </a:p>
          <a:p>
            <a:r>
              <a:rPr lang="en-US" dirty="0" smtClean="0"/>
              <a:t>Graphic designer – 4 </a:t>
            </a:r>
            <a:r>
              <a:rPr lang="en-US" baseline="0" dirty="0" smtClean="0"/>
              <a:t>weeks (brochure, webinar, flyer, ed materials)</a:t>
            </a:r>
            <a:endParaRPr lang="en-US" dirty="0"/>
          </a:p>
        </p:txBody>
      </p:sp>
      <p:sp>
        <p:nvSpPr>
          <p:cNvPr id="4" name="Slide Number Placeholder 3"/>
          <p:cNvSpPr>
            <a:spLocks noGrp="1"/>
          </p:cNvSpPr>
          <p:nvPr>
            <p:ph type="sldNum" sz="quarter" idx="10"/>
          </p:nvPr>
        </p:nvSpPr>
        <p:spPr/>
        <p:txBody>
          <a:bodyPr/>
          <a:lstStyle/>
          <a:p>
            <a:fld id="{9C9A2DEC-D52D-D74A-8FF5-53819D3CD080}"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98BD21E4-2A0E-5848-987C-882A05D377AA}" type="datetimeFigureOut">
              <a:rPr lang="en-US" smtClean="0"/>
              <a:pPr/>
              <a:t>12/30/11</a:t>
            </a:fld>
            <a:endParaRPr lang="en-US" dirty="0"/>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dirty="0"/>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98BD21E4-2A0E-5848-987C-882A05D377AA}" type="datetimeFigureOut">
              <a:rPr lang="en-US" smtClean="0"/>
              <a:pPr/>
              <a:t>12/30/11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7F2C94-0620-E546-A9AA-0BD555EC07F8}" type="slidenum">
              <a:rPr lang="en-US" smtClean="0"/>
              <a:pPr/>
              <a:t>‹#›</a:t>
            </a:fld>
            <a:endParaRPr lang="en-US" dirty="0"/>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98BD21E4-2A0E-5848-987C-882A05D377AA}" type="datetimeFigureOut">
              <a:rPr lang="en-US" smtClean="0"/>
              <a:pPr/>
              <a:t>12/30/11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57F2C94-0620-E546-A9AA-0BD555EC07F8}"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98BD21E4-2A0E-5848-987C-882A05D377AA}" type="datetimeFigureOut">
              <a:rPr lang="en-US" smtClean="0"/>
              <a:pPr/>
              <a:t>12/30/11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57F2C94-0620-E546-A9AA-0BD555EC07F8}"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81093" y="3733800"/>
            <a:ext cx="325526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98BD21E4-2A0E-5848-987C-882A05D377AA}" type="datetimeFigureOut">
              <a:rPr lang="en-US" smtClean="0"/>
              <a:pPr/>
              <a:t>12/30/11</a:t>
            </a:fld>
            <a:endParaRPr lang="en-US" dirty="0"/>
          </a:p>
        </p:txBody>
      </p:sp>
      <p:sp>
        <p:nvSpPr>
          <p:cNvPr id="6" name="Footer Placeholder 5"/>
          <p:cNvSpPr>
            <a:spLocks noGrp="1"/>
          </p:cNvSpPr>
          <p:nvPr>
            <p:ph type="ftr" sz="quarter" idx="11"/>
          </p:nvPr>
        </p:nvSpPr>
        <p:spPr>
          <a:xfrm>
            <a:off x="3859305" y="6423585"/>
            <a:ext cx="3316941" cy="365125"/>
          </a:xfrm>
        </p:spPr>
        <p:txBody>
          <a:bodyPr/>
          <a:lstStyle/>
          <a:p>
            <a:endParaRPr lang="en-US" dirty="0"/>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
        <p:nvSpPr>
          <p:cNvPr id="4" name="Text Placeholder 3"/>
          <p:cNvSpPr>
            <a:spLocks noGrp="1"/>
          </p:cNvSpPr>
          <p:nvPr>
            <p:ph type="body" sz="half" idx="2"/>
          </p:nvPr>
        </p:nvSpPr>
        <p:spPr>
          <a:xfrm>
            <a:off x="4169404" y="3995737"/>
            <a:ext cx="3898272"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98BD21E4-2A0E-5848-987C-882A05D377AA}" type="datetimeFigureOut">
              <a:rPr lang="en-US" smtClean="0"/>
              <a:pPr/>
              <a:t>12/30/11</a:t>
            </a:fld>
            <a:endParaRPr lang="en-US" dirty="0"/>
          </a:p>
        </p:txBody>
      </p:sp>
      <p:sp>
        <p:nvSpPr>
          <p:cNvPr id="6" name="Footer Placeholder 5"/>
          <p:cNvSpPr>
            <a:spLocks noGrp="1"/>
          </p:cNvSpPr>
          <p:nvPr>
            <p:ph type="ftr" sz="quarter" idx="11"/>
          </p:nvPr>
        </p:nvSpPr>
        <p:spPr>
          <a:xfrm>
            <a:off x="4191000" y="6423585"/>
            <a:ext cx="3005138" cy="365125"/>
          </a:xfrm>
        </p:spPr>
        <p:txBody>
          <a:bodyPr/>
          <a:lstStyle/>
          <a:p>
            <a:endParaRPr lang="en-US" dirty="0"/>
          </a:p>
        </p:txBody>
      </p:sp>
      <p:sp>
        <p:nvSpPr>
          <p:cNvPr id="7" name="Slide Number Placeholder 6"/>
          <p:cNvSpPr>
            <a:spLocks noGrp="1"/>
          </p:cNvSpPr>
          <p:nvPr>
            <p:ph type="sldNum" sz="quarter" idx="12"/>
          </p:nvPr>
        </p:nvSpPr>
        <p:spPr/>
        <p:txBody>
          <a:bodyPr/>
          <a:lstStyle/>
          <a:p>
            <a:fld id="{357F2C94-0620-E546-A9AA-0BD555EC07F8}" type="slidenum">
              <a:rPr lang="en-US" smtClean="0"/>
              <a:pPr/>
              <a:t>‹#›</a:t>
            </a:fld>
            <a:endParaRPr lang="en-US" dirty="0"/>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BD21E4-2A0E-5848-987C-882A05D377AA}" type="datetimeFigureOut">
              <a:rPr lang="en-US" smtClean="0"/>
              <a:pPr/>
              <a:t>12/30/11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7F2C94-0620-E546-A9AA-0BD555EC07F8}" type="slidenum">
              <a:rPr lang="en-US" smtClean="0"/>
              <a:pPr/>
              <a:t>‹#›</a:t>
            </a:fld>
            <a:endParaRPr lang="en-US" dirty="0"/>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98BD21E4-2A0E-5848-987C-882A05D377AA}" type="datetimeFigureOut">
              <a:rPr lang="en-US" smtClean="0"/>
              <a:pPr/>
              <a:t>12/30/11</a:t>
            </a:fld>
            <a:endParaRPr lang="en-US" dirty="0"/>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p>
            <a:fld id="{357F2C94-0620-E546-A9AA-0BD555EC07F8}" type="slidenum">
              <a:rPr lang="en-US" smtClean="0"/>
              <a:pPr/>
              <a:t>‹#›</a:t>
            </a:fld>
            <a:endParaRPr lang="en-US" dirty="0"/>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dirty="0" smtClean="0"/>
              <a:t>Click icon to add picture</a:t>
            </a:r>
            <a:endParaRPr dirty="0"/>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dirty="0" smtClean="0"/>
              <a:t>Click icon to add picture</a:t>
            </a:r>
            <a:endParaRPr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98BD21E4-2A0E-5848-987C-882A05D377AA}" type="datetimeFigureOut">
              <a:rPr lang="en-US" smtClean="0"/>
              <a:pPr/>
              <a:t>12/30/11</a:t>
            </a:fld>
            <a:endParaRPr lang="en-US" dirty="0"/>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p>
            <a:fld id="{357F2C94-0620-E546-A9AA-0BD555EC07F8}" type="slidenum">
              <a:rPr lang="en-US" smtClean="0"/>
              <a:pPr/>
              <a:t>‹#›</a:t>
            </a:fld>
            <a:endParaRPr lang="en-US" dirty="0"/>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dirty="0" smtClean="0"/>
              <a:t>Click icon to add picture</a:t>
            </a:r>
            <a:endParaRPr dirty="0"/>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dirty="0" smtClean="0"/>
              <a:t>Click icon to add picture</a:t>
            </a:r>
            <a:endParaRPr dirty="0"/>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dirty="0" smtClean="0"/>
              <a:t>Click icon to add picture</a:t>
            </a:r>
            <a:endParaRPr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
        <p:nvSpPr>
          <p:cNvPr id="4" name="Text Placeholder 3"/>
          <p:cNvSpPr>
            <a:spLocks noGrp="1"/>
          </p:cNvSpPr>
          <p:nvPr>
            <p:ph type="body" sz="half" idx="2"/>
          </p:nvPr>
        </p:nvSpPr>
        <p:spPr>
          <a:xfrm>
            <a:off x="4953000" y="3995737"/>
            <a:ext cx="3108960"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98BD21E4-2A0E-5848-987C-882A05D377AA}" type="datetimeFigureOut">
              <a:rPr lang="en-US" smtClean="0"/>
              <a:pPr/>
              <a:t>12/30/11</a:t>
            </a:fld>
            <a:endParaRPr lang="en-US" dirty="0"/>
          </a:p>
        </p:txBody>
      </p:sp>
      <p:sp>
        <p:nvSpPr>
          <p:cNvPr id="6" name="Footer Placeholder 5"/>
          <p:cNvSpPr>
            <a:spLocks noGrp="1"/>
          </p:cNvSpPr>
          <p:nvPr>
            <p:ph type="ftr" sz="quarter" idx="11"/>
          </p:nvPr>
        </p:nvSpPr>
        <p:spPr>
          <a:xfrm>
            <a:off x="4191000" y="6423585"/>
            <a:ext cx="3005138" cy="365125"/>
          </a:xfrm>
        </p:spPr>
        <p:txBody>
          <a:bodyPr/>
          <a:lstStyle/>
          <a:p>
            <a:endParaRPr lang="en-US" dirty="0"/>
          </a:p>
        </p:txBody>
      </p:sp>
      <p:sp>
        <p:nvSpPr>
          <p:cNvPr id="7" name="Slide Number Placeholder 6"/>
          <p:cNvSpPr>
            <a:spLocks noGrp="1"/>
          </p:cNvSpPr>
          <p:nvPr>
            <p:ph type="sldNum" sz="quarter" idx="12"/>
          </p:nvPr>
        </p:nvSpPr>
        <p:spPr/>
        <p:txBody>
          <a:bodyPr/>
          <a:lstStyle/>
          <a:p>
            <a:fld id="{357F2C94-0620-E546-A9AA-0BD555EC07F8}" type="slidenum">
              <a:rPr lang="en-US" smtClean="0"/>
              <a:pPr/>
              <a:t>‹#›</a:t>
            </a:fld>
            <a:endParaRPr lang="en-US" dirty="0"/>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dirty="0" smtClean="0"/>
              <a:t>Click icon to add picture</a:t>
            </a:r>
            <a:endParaRPr dirty="0"/>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dirty="0" smtClean="0"/>
              <a:t>Click icon to add picture</a:t>
            </a:r>
            <a:endParaRPr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8BD21E4-2A0E-5848-987C-882A05D377AA}" type="datetimeFigureOut">
              <a:rPr lang="en-US" smtClean="0"/>
              <a:pPr/>
              <a:t>12/30/11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7F2C94-0620-E546-A9AA-0BD555EC07F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8BD21E4-2A0E-5848-987C-882A05D377AA}" type="datetimeFigureOut">
              <a:rPr lang="en-US" smtClean="0"/>
              <a:pPr/>
              <a:t>12/30/11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7F2C94-0620-E546-A9AA-0BD555EC07F8}" type="slidenum">
              <a:rPr lang="en-US" smtClean="0"/>
              <a:pPr/>
              <a:t>‹#›</a:t>
            </a:fld>
            <a:endParaRPr lang="en-US" dirty="0"/>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8BD21E4-2A0E-5848-987C-882A05D377AA}" type="datetimeFigureOut">
              <a:rPr lang="en-US" smtClean="0"/>
              <a:pPr/>
              <a:t>12/30/11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7F2C94-0620-E546-A9AA-0BD555EC07F8}" type="slidenum">
              <a:rPr lang="en-US" smtClean="0"/>
              <a:pPr/>
              <a:t>‹#›</a:t>
            </a:fld>
            <a:endParaRPr lang="en-US" dirty="0"/>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8BD21E4-2A0E-5848-987C-882A05D377AA}" type="datetimeFigureOut">
              <a:rPr lang="en-US" smtClean="0"/>
              <a:pPr/>
              <a:t>12/30/11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7F2C94-0620-E546-A9AA-0BD555EC07F8}" type="slidenum">
              <a:rPr lang="en-US" smtClean="0"/>
              <a:pPr/>
              <a:t>‹#›</a:t>
            </a:fld>
            <a:endParaRPr lang="en-US" dirty="0"/>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98BD21E4-2A0E-5848-987C-882A05D377AA}" type="datetimeFigureOut">
              <a:rPr lang="en-US" smtClean="0"/>
              <a:pPr/>
              <a:t>12/30/11</a:t>
            </a:fld>
            <a:endParaRPr lang="en-US" dirty="0"/>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dirty="0"/>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dirty="0" smtClean="0"/>
              <a:t>Click icon to add picture</a:t>
            </a:r>
            <a:endParaRPr dirty="0"/>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dirty="0" smtClean="0"/>
              <a:t>Click icon to add picture</a:t>
            </a:r>
            <a:endParaRPr dirty="0"/>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98BD21E4-2A0E-5848-987C-882A05D377AA}" type="datetimeFigureOut">
              <a:rPr lang="en-US" smtClean="0"/>
              <a:pPr/>
              <a:t>12/30/11</a:t>
            </a:fld>
            <a:endParaRPr lang="en-US" dirty="0"/>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a:xfrm>
            <a:off x="8305800" y="6248774"/>
            <a:ext cx="554038" cy="365125"/>
          </a:xfrm>
        </p:spPr>
        <p:txBody>
          <a:bodyPr/>
          <a:lstStyle/>
          <a:p>
            <a:fld id="{357F2C94-0620-E546-A9AA-0BD555EC07F8}" type="slidenum">
              <a:rPr lang="en-US" smtClean="0"/>
              <a:pPr/>
              <a:t>‹#›</a:t>
            </a:fld>
            <a:endParaRPr lang="en-US" dirty="0"/>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98BD21E4-2A0E-5848-987C-882A05D377AA}" type="datetimeFigureOut">
              <a:rPr lang="en-US" smtClean="0"/>
              <a:pPr/>
              <a:t>12/30/11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7F2C94-0620-E546-A9AA-0BD555EC07F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98BD21E4-2A0E-5848-987C-882A05D377AA}" type="datetimeFigureOut">
              <a:rPr lang="en-US" smtClean="0"/>
              <a:pPr/>
              <a:t>12/30/11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57F2C94-0620-E546-A9AA-0BD555EC07F8}" type="slidenum">
              <a:rPr lang="en-US" smtClean="0"/>
              <a:pPr/>
              <a:t>‹#›</a:t>
            </a:fld>
            <a:endParaRPr lang="en-US" dirty="0"/>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98BD21E4-2A0E-5848-987C-882A05D377AA}" type="datetimeFigureOut">
              <a:rPr lang="en-US" smtClean="0"/>
              <a:pPr/>
              <a:t>12/30/11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357F2C94-0620-E546-A9AA-0BD555EC07F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98BD21E4-2A0E-5848-987C-882A05D377AA}" type="datetimeFigureOut">
              <a:rPr lang="en-US" smtClean="0"/>
              <a:pPr/>
              <a:t>12/30/11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7F2C94-0620-E546-A9AA-0BD555EC07F8}" type="slidenum">
              <a:rPr lang="en-US" smtClean="0"/>
              <a:pPr/>
              <a:t>‹#›</a:t>
            </a:fld>
            <a:endParaRPr lang="en-US" dirty="0"/>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slideLayout" Target="../slideLayouts/slideLayout14.xml"/><Relationship Id="rId20" Type="http://schemas.openxmlformats.org/officeDocument/2006/relationships/slideLayout" Target="../slideLayouts/slideLayout20.xml"/><Relationship Id="rId4" Type="http://schemas.openxmlformats.org/officeDocument/2006/relationships/slideLayout" Target="../slideLayouts/slideLayout4.xml"/><Relationship Id="rId21" Type="http://schemas.openxmlformats.org/officeDocument/2006/relationships/theme" Target="../theme/theme1.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16" Type="http://schemas.openxmlformats.org/officeDocument/2006/relationships/slideLayout" Target="../slideLayouts/slideLayout16.xml"/><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19" Type="http://schemas.openxmlformats.org/officeDocument/2006/relationships/slideLayout" Target="../slideLayouts/slideLayout19.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1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98BD21E4-2A0E-5848-987C-882A05D377AA}" type="datetimeFigureOut">
              <a:rPr lang="en-US" smtClean="0"/>
              <a:pPr/>
              <a:t>12/30/11</a:t>
            </a:fld>
            <a:endParaRPr lang="en-US" dirty="0"/>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357F2C94-0620-E546-A9AA-0BD555EC07F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6" Type="http://schemas.microsoft.com/office/2007/relationships/diagramDrawing" Target="../diagrams/drawing1.xml"/><Relationship Id="rId4" Type="http://schemas.openxmlformats.org/officeDocument/2006/relationships/diagramQuickStyle" Target="../diagrams/quickStyle1.xml"/><Relationship Id="rId1" Type="http://schemas.openxmlformats.org/officeDocument/2006/relationships/slideLayout" Target="../slideLayouts/slideLayout5.xml"/><Relationship Id="rId2" Type="http://schemas.openxmlformats.org/officeDocument/2006/relationships/diagramData" Target="../diagrams/data1.xml"/><Relationship Id="rId3" Type="http://schemas.openxmlformats.org/officeDocument/2006/relationships/diagramLayout" Target="../diagrams/layout1.xml"/><Relationship Id="rId5" Type="http://schemas.openxmlformats.org/officeDocument/2006/relationships/diagramColors" Target="../diagrams/colors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3" Type="http://schemas.openxmlformats.org/officeDocument/2006/relationships/chart" Target="../charts/chart1.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4560830" y="4624668"/>
            <a:ext cx="4364081" cy="933450"/>
          </a:xfrm>
        </p:spPr>
        <p:txBody>
          <a:bodyPr>
            <a:normAutofit/>
          </a:bodyPr>
          <a:lstStyle/>
          <a:p>
            <a:pPr algn="r"/>
            <a:r>
              <a:rPr lang="en-US" dirty="0" smtClean="0"/>
              <a:t>Foster the Family</a:t>
            </a:r>
            <a:br>
              <a:rPr lang="en-US" dirty="0" smtClean="0"/>
            </a:br>
            <a:r>
              <a:rPr lang="en-US" sz="2000" dirty="0" smtClean="0"/>
              <a:t>Adoption Service Center</a:t>
            </a:r>
            <a:endParaRPr lang="en-US" dirty="0"/>
          </a:p>
        </p:txBody>
      </p:sp>
      <p:sp>
        <p:nvSpPr>
          <p:cNvPr id="3" name="Subtitle 2"/>
          <p:cNvSpPr>
            <a:spLocks noGrp="1"/>
          </p:cNvSpPr>
          <p:nvPr>
            <p:ph type="subTitle" idx="1"/>
          </p:nvPr>
        </p:nvSpPr>
        <p:spPr>
          <a:xfrm>
            <a:off x="6124141" y="5540230"/>
            <a:ext cx="2782884" cy="1002477"/>
          </a:xfrm>
        </p:spPr>
        <p:txBody>
          <a:bodyPr>
            <a:normAutofit lnSpcReduction="10000"/>
          </a:bodyPr>
          <a:lstStyle/>
          <a:p>
            <a:pPr algn="r"/>
            <a:r>
              <a:rPr lang="en-US" dirty="0" smtClean="0"/>
              <a:t>Lisa Danovich</a:t>
            </a:r>
          </a:p>
          <a:p>
            <a:pPr algn="r"/>
            <a:r>
              <a:rPr lang="en-US" dirty="0" smtClean="0"/>
              <a:t>Audrey Dowell</a:t>
            </a:r>
          </a:p>
          <a:p>
            <a:pPr algn="r"/>
            <a:r>
              <a:rPr lang="en-US" dirty="0" smtClean="0"/>
              <a:t>Hannah Gross</a:t>
            </a:r>
          </a:p>
          <a:p>
            <a:pPr algn="r"/>
            <a:r>
              <a:rPr lang="en-US" dirty="0" smtClean="0"/>
              <a:t>Alexandra Standal</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Evaluation</a:t>
            </a:r>
            <a:endParaRPr lang="en-US" dirty="0"/>
          </a:p>
        </p:txBody>
      </p:sp>
      <p:sp>
        <p:nvSpPr>
          <p:cNvPr id="5" name="Content Placeholder 4"/>
          <p:cNvSpPr>
            <a:spLocks noGrp="1"/>
          </p:cNvSpPr>
          <p:nvPr>
            <p:ph idx="1"/>
          </p:nvPr>
        </p:nvSpPr>
        <p:spPr/>
        <p:txBody>
          <a:bodyPr>
            <a:normAutofit/>
          </a:bodyPr>
          <a:lstStyle/>
          <a:p>
            <a:r>
              <a:rPr lang="en-US" dirty="0" smtClean="0"/>
              <a:t>Process</a:t>
            </a:r>
          </a:p>
          <a:p>
            <a:pPr lvl="1"/>
            <a:r>
              <a:rPr lang="en-US" dirty="0" smtClean="0"/>
              <a:t>Gantt Chart &amp; Logic Model</a:t>
            </a:r>
          </a:p>
          <a:p>
            <a:pPr lvl="2"/>
            <a:r>
              <a:rPr lang="en-US" dirty="0" smtClean="0"/>
              <a:t>Monitoring and Communicating Rationale</a:t>
            </a:r>
          </a:p>
          <a:p>
            <a:pPr lvl="1"/>
            <a:r>
              <a:rPr lang="en-US" dirty="0" smtClean="0"/>
              <a:t>Internal Training Evaluation</a:t>
            </a:r>
          </a:p>
          <a:p>
            <a:pPr lvl="2"/>
            <a:r>
              <a:rPr lang="en-US" dirty="0" smtClean="0"/>
              <a:t>Pre and Post-tests</a:t>
            </a:r>
          </a:p>
          <a:p>
            <a:pPr lvl="2"/>
            <a:r>
              <a:rPr lang="en-US" dirty="0" smtClean="0"/>
              <a:t>One on one interviewing</a:t>
            </a:r>
          </a:p>
          <a:p>
            <a:pPr lvl="1"/>
            <a:r>
              <a:rPr lang="en-US" dirty="0" smtClean="0"/>
              <a:t>Client Satisfaction Questionnaire</a:t>
            </a:r>
          </a:p>
          <a:p>
            <a:pPr lvl="2"/>
            <a:r>
              <a:rPr lang="en-US" dirty="0" smtClean="0"/>
              <a:t>Adapted from CSQ-8</a:t>
            </a:r>
          </a:p>
          <a:p>
            <a:pPr lvl="1"/>
            <a:r>
              <a:rPr lang="en-US" dirty="0" smtClean="0"/>
              <a:t>Recording Participation and Background Information</a:t>
            </a:r>
          </a:p>
          <a:p>
            <a:pPr lvl="1"/>
            <a:endParaRPr lang="en-US"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870089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Cont.</a:t>
            </a:r>
            <a:endParaRPr lang="en-US" dirty="0"/>
          </a:p>
        </p:txBody>
      </p:sp>
      <p:sp>
        <p:nvSpPr>
          <p:cNvPr id="3" name="Content Placeholder 2"/>
          <p:cNvSpPr>
            <a:spLocks noGrp="1"/>
          </p:cNvSpPr>
          <p:nvPr>
            <p:ph idx="1"/>
          </p:nvPr>
        </p:nvSpPr>
        <p:spPr/>
        <p:txBody>
          <a:bodyPr>
            <a:normAutofit/>
          </a:bodyPr>
          <a:lstStyle/>
          <a:p>
            <a:r>
              <a:rPr lang="en-US" dirty="0" smtClean="0"/>
              <a:t>Outcome</a:t>
            </a:r>
          </a:p>
          <a:p>
            <a:pPr lvl="1"/>
            <a:r>
              <a:rPr lang="en-US" dirty="0" smtClean="0"/>
              <a:t>Webinar Participant Surveys</a:t>
            </a:r>
          </a:p>
          <a:p>
            <a:pPr lvl="2"/>
            <a:r>
              <a:rPr lang="en-US" dirty="0" smtClean="0"/>
              <a:t>Knowledge and Accuracy</a:t>
            </a:r>
          </a:p>
          <a:p>
            <a:pPr lvl="1"/>
            <a:r>
              <a:rPr lang="en-US" dirty="0" smtClean="0"/>
              <a:t>Workshop Participant Focus Groups</a:t>
            </a:r>
          </a:p>
          <a:p>
            <a:pPr lvl="2"/>
            <a:r>
              <a:rPr lang="en-US" dirty="0" smtClean="0"/>
              <a:t>Explore/discuss </a:t>
            </a:r>
            <a:r>
              <a:rPr lang="en-US" dirty="0"/>
              <a:t>i</a:t>
            </a:r>
            <a:r>
              <a:rPr lang="en-US" dirty="0" smtClean="0"/>
              <a:t>mpact</a:t>
            </a:r>
          </a:p>
          <a:p>
            <a:pPr lvl="1"/>
            <a:r>
              <a:rPr lang="en-US" dirty="0" smtClean="0"/>
              <a:t>Support Group/Workshop Surveys</a:t>
            </a:r>
          </a:p>
          <a:p>
            <a:pPr lvl="2"/>
            <a:r>
              <a:rPr lang="en-US" dirty="0" smtClean="0"/>
              <a:t>Accessibility</a:t>
            </a:r>
          </a:p>
          <a:p>
            <a:pPr lvl="1"/>
            <a:r>
              <a:rPr lang="en-US" dirty="0" smtClean="0"/>
              <a:t>Follow-up Client Assessments</a:t>
            </a:r>
          </a:p>
          <a:p>
            <a:pPr lvl="2"/>
            <a:r>
              <a:rPr lang="en-US" dirty="0" smtClean="0"/>
              <a:t>Number of successful/unsuccessful adoptions</a:t>
            </a:r>
          </a:p>
          <a:p>
            <a:pPr lvl="2"/>
            <a:r>
              <a:rPr lang="en-US" dirty="0" smtClean="0"/>
              <a:t>Role of Foster the Family</a:t>
            </a:r>
          </a:p>
          <a:p>
            <a:pPr lvl="1"/>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053253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34649" y="-12700"/>
            <a:ext cx="6181611" cy="1162050"/>
          </a:xfrm>
        </p:spPr>
        <p:txBody>
          <a:bodyPr>
            <a:normAutofit/>
          </a:bodyPr>
          <a:lstStyle/>
          <a:p>
            <a:r>
              <a:rPr lang="en-US" sz="2800" dirty="0" smtClean="0"/>
              <a:t>Resources</a:t>
            </a:r>
            <a:endParaRPr lang="en-US" sz="2800" dirty="0"/>
          </a:p>
        </p:txBody>
      </p:sp>
      <p:sp>
        <p:nvSpPr>
          <p:cNvPr id="3" name="Text Placeholder 2"/>
          <p:cNvSpPr>
            <a:spLocks noGrp="1"/>
          </p:cNvSpPr>
          <p:nvPr>
            <p:ph type="body" sz="half" idx="2"/>
          </p:nvPr>
        </p:nvSpPr>
        <p:spPr>
          <a:xfrm>
            <a:off x="381094" y="1495426"/>
            <a:ext cx="6179566" cy="4630738"/>
          </a:xfrm>
        </p:spPr>
        <p:txBody>
          <a:bodyPr>
            <a:normAutofit fontScale="92500"/>
          </a:bodyPr>
          <a:lstStyle/>
          <a:p>
            <a:r>
              <a:rPr lang="en-US" b="1" dirty="0"/>
              <a:t>References:</a:t>
            </a:r>
            <a:endParaRPr lang="en-US" dirty="0"/>
          </a:p>
          <a:p>
            <a:r>
              <a:rPr lang="en-US" dirty="0"/>
              <a:t>Michigan Department of Human Services. (2009, May 26). AFCARS Adoption Reporting System-State Ward Finalized Adoptions By Age Groups. In </a:t>
            </a:r>
            <a:r>
              <a:rPr lang="en-US" i="1" dirty="0"/>
              <a:t>Michigan Department of Human Services</a:t>
            </a:r>
            <a:r>
              <a:rPr lang="en-US" dirty="0"/>
              <a:t>. Retrieved November 30, 2011, from http://mi.gov/documents/dhs/DHS-AdoptionsByAgeGroups_283467_7.pdf</a:t>
            </a:r>
          </a:p>
          <a:p>
            <a:r>
              <a:rPr lang="en-US" dirty="0"/>
              <a:t>Pilowsky, D. J., &amp; Wu, L. (2006, April). Psychiatric symptoms and substance use disorders in a nationally representative sample of American adolescents involved with foster care [Electronic version]. </a:t>
            </a:r>
            <a:r>
              <a:rPr lang="en-US" i="1" dirty="0"/>
              <a:t>Journal of Adolescent Health</a:t>
            </a:r>
            <a:r>
              <a:rPr lang="en-US" dirty="0"/>
              <a:t>, </a:t>
            </a:r>
            <a:r>
              <a:rPr lang="en-US" i="1" dirty="0"/>
              <a:t>38</a:t>
            </a:r>
            <a:r>
              <a:rPr lang="en-US" dirty="0"/>
              <a:t>(4), 351-358. </a:t>
            </a:r>
          </a:p>
          <a:p>
            <a:r>
              <a:rPr lang="en-US" dirty="0"/>
              <a:t>Triseliotis, J. (2002). Long-term foster care or adoption? The evidence examined. </a:t>
            </a:r>
            <a:r>
              <a:rPr lang="en-US" i="1" dirty="0"/>
              <a:t>Child and Family Social Work</a:t>
            </a:r>
            <a:r>
              <a:rPr lang="en-US" dirty="0"/>
              <a:t>, 23-33. Retrieved November 30, 2011</a:t>
            </a:r>
          </a:p>
          <a:p>
            <a:r>
              <a:rPr lang="en-US" dirty="0"/>
              <a:t>U.S. Department of Health and Human Services. (2007). Report To Congress On Barriers &amp; Success Factors In Adoptions From Foster Care: Perspectives Of Families And Staff Supported By The Adoption Opportunities Program. In </a:t>
            </a:r>
            <a:r>
              <a:rPr lang="en-US" i="1" dirty="0"/>
              <a:t>Children’s Bureau Administration on Children, Youth and Families</a:t>
            </a:r>
            <a:r>
              <a:rPr lang="en-US" dirty="0"/>
              <a:t>. Retrieved November 30, 2011, from http://www.acf.hhs.gov/programs/cb/pubs/barriers/index.htm</a:t>
            </a:r>
          </a:p>
          <a:p>
            <a:endParaRPr lang="en-US" dirty="0"/>
          </a:p>
        </p:txBody>
      </p:sp>
      <p:sp>
        <p:nvSpPr>
          <p:cNvPr id="4" name="Picture Placeholder 3"/>
          <p:cNvSpPr>
            <a:spLocks noGrp="1"/>
          </p:cNvSpPr>
          <p:nvPr>
            <p:ph type="pic" sz="quarter" idx="13"/>
          </p:nvPr>
        </p:nvSpPr>
        <p:spPr>
          <a:solidFill>
            <a:srgbClr val="DA1F28"/>
          </a:solidFill>
        </p:spPr>
      </p:sp>
      <p:sp>
        <p:nvSpPr>
          <p:cNvPr id="5" name="Picture Placeholder 4"/>
          <p:cNvSpPr>
            <a:spLocks noGrp="1"/>
          </p:cNvSpPr>
          <p:nvPr>
            <p:ph type="pic" sz="quarter" idx="14"/>
          </p:nvPr>
        </p:nvSpPr>
        <p:spPr>
          <a:solidFill>
            <a:schemeClr val="accent4"/>
          </a:solidFill>
        </p:spPr>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22500" y="3213101"/>
            <a:ext cx="5638800" cy="762000"/>
          </a:xfrm>
        </p:spPr>
        <p:txBody>
          <a:bodyPr/>
          <a:lstStyle/>
          <a:p>
            <a:r>
              <a:rPr lang="en-US" dirty="0" smtClean="0"/>
              <a:t>What do we do?</a:t>
            </a:r>
            <a:endParaRPr lang="en-US" dirty="0"/>
          </a:p>
        </p:txBody>
      </p:sp>
      <p:sp>
        <p:nvSpPr>
          <p:cNvPr id="3" name="Content Placeholder 2"/>
          <p:cNvSpPr>
            <a:spLocks noGrp="1"/>
          </p:cNvSpPr>
          <p:nvPr>
            <p:ph type="body" idx="1"/>
          </p:nvPr>
        </p:nvSpPr>
        <p:spPr>
          <a:xfrm>
            <a:off x="2108200" y="4013201"/>
            <a:ext cx="6692900" cy="2108200"/>
          </a:xfrm>
        </p:spPr>
        <p:txBody>
          <a:bodyPr>
            <a:normAutofit/>
          </a:bodyPr>
          <a:lstStyle/>
          <a:p>
            <a:pPr lvl="1"/>
            <a:r>
              <a:rPr lang="en-US" dirty="0" smtClean="0">
                <a:solidFill>
                  <a:schemeClr val="bg1"/>
                </a:solidFill>
              </a:rPr>
              <a:t>Foster the Family assists foster care parents who are interested in the adoption of their foster care adolescents as they move through the complicated and lengthy adoption process by facilitating support groups, holding seminars and distributing educational documents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 name="Title 16"/>
          <p:cNvSpPr>
            <a:spLocks noGrp="1"/>
          </p:cNvSpPr>
          <p:nvPr>
            <p:ph type="title"/>
          </p:nvPr>
        </p:nvSpPr>
        <p:spPr>
          <a:xfrm>
            <a:off x="786511" y="533400"/>
            <a:ext cx="3255264" cy="571500"/>
          </a:xfrm>
        </p:spPr>
        <p:txBody>
          <a:bodyPr/>
          <a:lstStyle/>
          <a:p>
            <a:r>
              <a:rPr lang="en-US" dirty="0" smtClean="0"/>
              <a:t>Facts</a:t>
            </a:r>
            <a:endParaRPr lang="en-US" dirty="0"/>
          </a:p>
        </p:txBody>
      </p:sp>
      <p:pic>
        <p:nvPicPr>
          <p:cNvPr id="21" name="Content Placeholder 20" descr="sw660graph.jpg"/>
          <p:cNvPicPr>
            <a:picLocks noGrp="1" noChangeAspect="1"/>
          </p:cNvPicPr>
          <p:nvPr>
            <p:ph idx="1"/>
          </p:nvPr>
        </p:nvPicPr>
        <p:blipFill>
          <a:blip r:embed="rId2"/>
          <a:srcRect t="-47077" b="-47077"/>
          <a:stretch>
            <a:fillRect/>
          </a:stretch>
        </p:blipFill>
        <p:spPr>
          <a:xfrm>
            <a:off x="4041775" y="-704850"/>
            <a:ext cx="4597399" cy="5853113"/>
          </a:xfrm>
        </p:spPr>
      </p:pic>
      <p:sp>
        <p:nvSpPr>
          <p:cNvPr id="22" name="Text Placeholder 21"/>
          <p:cNvSpPr>
            <a:spLocks noGrp="1"/>
          </p:cNvSpPr>
          <p:nvPr>
            <p:ph type="body" sz="half" idx="2"/>
          </p:nvPr>
        </p:nvSpPr>
        <p:spPr>
          <a:xfrm>
            <a:off x="381093" y="1341436"/>
            <a:ext cx="3255264" cy="4779963"/>
          </a:xfrm>
        </p:spPr>
        <p:txBody>
          <a:bodyPr>
            <a:normAutofit/>
          </a:bodyPr>
          <a:lstStyle/>
          <a:p>
            <a:pPr>
              <a:buClrTx/>
              <a:buFont typeface="Arial"/>
              <a:buChar char="•"/>
            </a:pPr>
            <a:r>
              <a:rPr lang="en-US" dirty="0" smtClean="0"/>
              <a:t>Youth 13-18 are less likely to be adopted than younger children</a:t>
            </a:r>
          </a:p>
          <a:p>
            <a:pPr>
              <a:buClrTx/>
              <a:buFont typeface="Arial"/>
              <a:buChar char="•"/>
            </a:pPr>
            <a:r>
              <a:rPr lang="en-US" dirty="0" smtClean="0"/>
              <a:t>Adolescents involved with foster care are about 4x more likely to have attempted suicide &amp; 5x more likely to have substance abuse issues</a:t>
            </a:r>
          </a:p>
          <a:p>
            <a:pPr>
              <a:buClrTx/>
              <a:buFont typeface="Arial"/>
              <a:buChar char="•"/>
            </a:pPr>
            <a:r>
              <a:rPr lang="en-US" dirty="0" smtClean="0"/>
              <a:t>Adolescents who are adopted have higher levels of emotional security, a stronger sense of belonging, and strong feelings of general well-being than those in a long-term foster care situation </a:t>
            </a:r>
            <a:endParaRPr lang="en-US" dirty="0"/>
          </a:p>
        </p:txBody>
      </p:sp>
      <p:sp>
        <p:nvSpPr>
          <p:cNvPr id="23" name="TextBox 22"/>
          <p:cNvSpPr txBox="1"/>
          <p:nvPr/>
        </p:nvSpPr>
        <p:spPr>
          <a:xfrm>
            <a:off x="5422900" y="3937000"/>
            <a:ext cx="2260600" cy="230832"/>
          </a:xfrm>
          <a:prstGeom prst="rect">
            <a:avLst/>
          </a:prstGeom>
          <a:noFill/>
        </p:spPr>
        <p:txBody>
          <a:bodyPr wrap="square" rtlCol="0">
            <a:spAutoFit/>
          </a:bodyPr>
          <a:lstStyle/>
          <a:p>
            <a:r>
              <a:rPr lang="en-US" sz="900" dirty="0" smtClean="0"/>
              <a:t>(Department of Human Services, 2011)</a:t>
            </a:r>
            <a:endParaRPr lang="en-US" sz="9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4"/>
          <p:cNvSpPr/>
          <p:nvPr/>
        </p:nvSpPr>
        <p:spPr>
          <a:xfrm>
            <a:off x="1981200" y="3365500"/>
            <a:ext cx="482600" cy="292100"/>
          </a:xfrm>
          <a:prstGeom prst="rect">
            <a:avLst/>
          </a:prstGeom>
          <a:solidFill>
            <a:schemeClr val="accent1"/>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2" name="Title 1"/>
          <p:cNvSpPr>
            <a:spLocks noGrp="1"/>
          </p:cNvSpPr>
          <p:nvPr>
            <p:ph type="title"/>
          </p:nvPr>
        </p:nvSpPr>
        <p:spPr>
          <a:xfrm>
            <a:off x="797022" y="-20969"/>
            <a:ext cx="5638800" cy="1024080"/>
          </a:xfrm>
        </p:spPr>
        <p:txBody>
          <a:bodyPr/>
          <a:lstStyle/>
          <a:p>
            <a:r>
              <a:rPr lang="en-US" dirty="0" smtClean="0"/>
              <a:t>Logic Model</a:t>
            </a:r>
            <a:endParaRPr lang="en-US" dirty="0"/>
          </a:p>
        </p:txBody>
      </p:sp>
      <p:sp>
        <p:nvSpPr>
          <p:cNvPr id="8" name="Text Placeholder 7"/>
          <p:cNvSpPr>
            <a:spLocks noGrp="1"/>
          </p:cNvSpPr>
          <p:nvPr>
            <p:ph type="body" idx="1"/>
          </p:nvPr>
        </p:nvSpPr>
        <p:spPr>
          <a:xfrm>
            <a:off x="780092" y="1002119"/>
            <a:ext cx="5638800" cy="1500187"/>
          </a:xfrm>
        </p:spPr>
        <p:txBody>
          <a:bodyPr/>
          <a:lstStyle/>
          <a:p>
            <a:r>
              <a:rPr lang="en-US" dirty="0" smtClean="0"/>
              <a:t>Scope: </a:t>
            </a:r>
          </a:p>
          <a:p>
            <a:r>
              <a:rPr lang="en-US" dirty="0" smtClean="0"/>
              <a:t>Foster the Family will increase adoptions of teenage foster youth, ages 13-18, by prospective foster care parents in Washtenaw County</a:t>
            </a:r>
          </a:p>
        </p:txBody>
      </p:sp>
      <p:graphicFrame>
        <p:nvGraphicFramePr>
          <p:cNvPr id="6" name="Diagram 5"/>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3390086708"/>
              </p:ext>
            </p:extLst>
          </p:nvPr>
        </p:nvGraphicFramePr>
        <p:xfrm>
          <a:off x="858108" y="1676399"/>
          <a:ext cx="7844470" cy="5181601"/>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250125" y="153988"/>
            <a:ext cx="7556500" cy="1116012"/>
          </a:xfrm>
        </p:spPr>
        <p:txBody>
          <a:bodyPr/>
          <a:lstStyle/>
          <a:p>
            <a:r>
              <a:rPr lang="en-US" dirty="0" smtClean="0"/>
              <a:t>Key Stakeholders</a:t>
            </a:r>
            <a:endParaRPr lang="en-US" dirty="0"/>
          </a:p>
        </p:txBody>
      </p:sp>
      <p:graphicFrame>
        <p:nvGraphicFramePr>
          <p:cNvPr id="5" name="Content Placeholder 4"/>
          <p:cNvGraphicFramePr>
            <a:graphicFrameLocks noGrp="1"/>
          </p:cNvGraphicFramePr>
          <p:nvPr>
            <p:ph idx="4294967295"/>
          </p:nvPr>
        </p:nvGraphicFramePr>
        <p:xfrm>
          <a:off x="404045" y="1298840"/>
          <a:ext cx="8340726" cy="4136760"/>
        </p:xfrm>
        <a:graphic>
          <a:graphicData uri="http://schemas.openxmlformats.org/drawingml/2006/table">
            <a:tbl>
              <a:tblPr firstRow="1" bandRow="1">
                <a:tableStyleId>{5C22544A-7EE6-4342-B048-85BDC9FD1C3A}</a:tableStyleId>
              </a:tblPr>
              <a:tblGrid>
                <a:gridCol w="1390121"/>
                <a:gridCol w="1072654"/>
                <a:gridCol w="1707588"/>
                <a:gridCol w="1390121"/>
                <a:gridCol w="1390121"/>
                <a:gridCol w="1390121"/>
              </a:tblGrid>
              <a:tr h="555360">
                <a:tc>
                  <a:txBody>
                    <a:bodyPr/>
                    <a:lstStyle/>
                    <a:p>
                      <a:r>
                        <a:rPr lang="en-US" sz="1200" dirty="0" smtClean="0"/>
                        <a:t>Stakeholder</a:t>
                      </a:r>
                      <a:endParaRPr lang="en-US" sz="1200" dirty="0"/>
                    </a:p>
                  </a:txBody>
                  <a:tcPr/>
                </a:tc>
                <a:tc>
                  <a:txBody>
                    <a:bodyPr/>
                    <a:lstStyle/>
                    <a:p>
                      <a:r>
                        <a:rPr lang="en-US" sz="1200" dirty="0" smtClean="0"/>
                        <a:t>Role(s)</a:t>
                      </a:r>
                      <a:endParaRPr lang="en-US" sz="1200" dirty="0"/>
                    </a:p>
                  </a:txBody>
                  <a:tcPr/>
                </a:tc>
                <a:tc>
                  <a:txBody>
                    <a:bodyPr/>
                    <a:lstStyle/>
                    <a:p>
                      <a:r>
                        <a:rPr lang="en-US" sz="1200" dirty="0" smtClean="0"/>
                        <a:t>Issues</a:t>
                      </a:r>
                      <a:endParaRPr lang="en-US" sz="1200" dirty="0"/>
                    </a:p>
                  </a:txBody>
                  <a:tcPr/>
                </a:tc>
                <a:tc>
                  <a:txBody>
                    <a:bodyPr/>
                    <a:lstStyle/>
                    <a:p>
                      <a:r>
                        <a:rPr lang="en-US" sz="1200" dirty="0" smtClean="0"/>
                        <a:t>Impacts</a:t>
                      </a:r>
                      <a:endParaRPr lang="en-US" sz="1200" dirty="0"/>
                    </a:p>
                  </a:txBody>
                  <a:tcPr/>
                </a:tc>
                <a:tc>
                  <a:txBody>
                    <a:bodyPr/>
                    <a:lstStyle/>
                    <a:p>
                      <a:r>
                        <a:rPr lang="en-US" sz="1200" dirty="0" smtClean="0"/>
                        <a:t>Engagement Objectives</a:t>
                      </a:r>
                      <a:endParaRPr lang="en-US" sz="1200" dirty="0"/>
                    </a:p>
                  </a:txBody>
                  <a:tcPr/>
                </a:tc>
                <a:tc>
                  <a:txBody>
                    <a:bodyPr/>
                    <a:lstStyle/>
                    <a:p>
                      <a:r>
                        <a:rPr lang="en-US" sz="1200" dirty="0" smtClean="0"/>
                        <a:t>Engagement Strategies</a:t>
                      </a:r>
                      <a:endParaRPr lang="en-US" sz="1200" dirty="0"/>
                    </a:p>
                  </a:txBody>
                  <a:tcPr/>
                </a:tc>
              </a:tr>
              <a:tr h="1625600">
                <a:tc>
                  <a:txBody>
                    <a:bodyPr/>
                    <a:lstStyle/>
                    <a:p>
                      <a:r>
                        <a:rPr lang="en-US" sz="900" dirty="0" smtClean="0"/>
                        <a:t>Washtenaw County  Foster Adoption Agency</a:t>
                      </a:r>
                      <a:endParaRPr lang="en-US" sz="900" dirty="0"/>
                    </a:p>
                  </a:txBody>
                  <a:tcPr/>
                </a:tc>
                <a:tc>
                  <a:txBody>
                    <a:bodyPr/>
                    <a:lstStyle/>
                    <a:p>
                      <a:pPr algn="just"/>
                      <a:r>
                        <a:rPr lang="en-US" sz="900" dirty="0" smtClean="0"/>
                        <a:t>Champion</a:t>
                      </a:r>
                    </a:p>
                    <a:p>
                      <a:pPr algn="just"/>
                      <a:r>
                        <a:rPr lang="en-US" sz="900" dirty="0" smtClean="0"/>
                        <a:t>Project Owner</a:t>
                      </a:r>
                      <a:endParaRPr lang="en-US" sz="900" dirty="0"/>
                    </a:p>
                  </a:txBody>
                  <a:tcPr/>
                </a:tc>
                <a:tc>
                  <a:txBody>
                    <a:bodyPr/>
                    <a:lstStyle/>
                    <a:p>
                      <a:r>
                        <a:rPr lang="en-US" sz="900" dirty="0" smtClean="0"/>
                        <a:t>Improve Life Quality</a:t>
                      </a:r>
                      <a:r>
                        <a:rPr lang="en-US" sz="900" baseline="0" dirty="0" smtClean="0"/>
                        <a:t> for Foster Teens</a:t>
                      </a:r>
                      <a:endParaRPr lang="en-US" sz="900" dirty="0"/>
                    </a:p>
                  </a:txBody>
                  <a:tcPr/>
                </a:tc>
                <a:tc>
                  <a:txBody>
                    <a:bodyPr/>
                    <a:lstStyle/>
                    <a:p>
                      <a:r>
                        <a:rPr lang="en-US" sz="900" dirty="0" smtClean="0"/>
                        <a:t>Influence Funders/stakeholders</a:t>
                      </a:r>
                    </a:p>
                    <a:p>
                      <a:r>
                        <a:rPr lang="en-US" sz="900" dirty="0" smtClean="0"/>
                        <a:t>Implement program</a:t>
                      </a:r>
                      <a:endParaRPr lang="en-US" sz="900" dirty="0"/>
                    </a:p>
                  </a:txBody>
                  <a:tcPr/>
                </a:tc>
                <a:tc>
                  <a:txBody>
                    <a:bodyPr/>
                    <a:lstStyle/>
                    <a:p>
                      <a:pPr marL="228600" indent="-228600">
                        <a:buNone/>
                      </a:pPr>
                      <a:r>
                        <a:rPr lang="en-US" sz="900" dirty="0" smtClean="0"/>
                        <a:t>~ Increase teen foster parent adoptions.</a:t>
                      </a:r>
                    </a:p>
                    <a:p>
                      <a:pPr marL="228600" indent="-228600">
                        <a:buNone/>
                      </a:pPr>
                      <a:r>
                        <a:rPr lang="en-US" sz="900" dirty="0" smtClean="0"/>
                        <a:t>~ Reduce</a:t>
                      </a:r>
                      <a:r>
                        <a:rPr lang="en-US" sz="900" baseline="0" dirty="0" smtClean="0"/>
                        <a:t> adoption process time.</a:t>
                      </a:r>
                    </a:p>
                    <a:p>
                      <a:pPr marL="228600" indent="-228600">
                        <a:buNone/>
                      </a:pPr>
                      <a:r>
                        <a:rPr lang="en-US" sz="900" baseline="0" dirty="0" smtClean="0"/>
                        <a:t>~ Provide Educational outreach to Foster parents.</a:t>
                      </a:r>
                    </a:p>
                    <a:p>
                      <a:pPr marL="228600" indent="-228600">
                        <a:buNone/>
                      </a:pPr>
                      <a:r>
                        <a:rPr lang="en-US" sz="900" baseline="0" dirty="0" smtClean="0"/>
                        <a:t>~.Provide foster/ adoption parent support.</a:t>
                      </a:r>
                      <a:endParaRPr lang="en-US" sz="900" dirty="0"/>
                    </a:p>
                  </a:txBody>
                  <a:tcPr/>
                </a:tc>
                <a:tc>
                  <a:txBody>
                    <a:bodyPr/>
                    <a:lstStyle/>
                    <a:p>
                      <a:pPr marL="228600" indent="-228600">
                        <a:buNone/>
                      </a:pPr>
                      <a:r>
                        <a:rPr lang="en-US" sz="900" dirty="0" smtClean="0"/>
                        <a:t>~ Form coalitions among stakeholders.</a:t>
                      </a:r>
                    </a:p>
                    <a:p>
                      <a:pPr marL="228600" indent="-228600">
                        <a:buNone/>
                      </a:pPr>
                      <a:r>
                        <a:rPr lang="en-US" sz="900" dirty="0" smtClean="0"/>
                        <a:t>~ Stakeholder communication plan.</a:t>
                      </a:r>
                    </a:p>
                    <a:p>
                      <a:pPr marL="228600" indent="-228600">
                        <a:buNone/>
                      </a:pPr>
                      <a:r>
                        <a:rPr lang="en-US" sz="900" dirty="0" smtClean="0"/>
                        <a:t>~ Implement stakeholder engagement plan.</a:t>
                      </a:r>
                      <a:endParaRPr lang="en-US" sz="900" dirty="0"/>
                    </a:p>
                  </a:txBody>
                  <a:tcPr/>
                </a:tc>
              </a:tr>
              <a:tr h="1003300">
                <a:tc>
                  <a:txBody>
                    <a:bodyPr/>
                    <a:lstStyle/>
                    <a:p>
                      <a:r>
                        <a:rPr lang="en-US" sz="900" dirty="0" smtClean="0"/>
                        <a:t>Department of Human Services</a:t>
                      </a:r>
                      <a:endParaRPr lang="en-US" sz="900" dirty="0"/>
                    </a:p>
                  </a:txBody>
                  <a:tcPr/>
                </a:tc>
                <a:tc>
                  <a:txBody>
                    <a:bodyPr/>
                    <a:lstStyle/>
                    <a:p>
                      <a:r>
                        <a:rPr lang="en-US" sz="900" dirty="0" smtClean="0"/>
                        <a:t>Funder/Beneficiary/</a:t>
                      </a:r>
                      <a:r>
                        <a:rPr lang="en-US" sz="900" baseline="0" dirty="0" smtClean="0"/>
                        <a:t> Influencer</a:t>
                      </a:r>
                      <a:endParaRPr lang="en-US" sz="900" dirty="0"/>
                    </a:p>
                  </a:txBody>
                  <a:tcPr/>
                </a:tc>
                <a:tc>
                  <a:txBody>
                    <a:bodyPr/>
                    <a:lstStyle/>
                    <a:p>
                      <a:endParaRPr lang="en-US" sz="900" dirty="0" smtClean="0"/>
                    </a:p>
                    <a:p>
                      <a:r>
                        <a:rPr lang="en-US" sz="900" dirty="0" smtClean="0"/>
                        <a:t>Save taxpayer $$</a:t>
                      </a:r>
                      <a:r>
                        <a:rPr lang="en-US" sz="900" baseline="0" dirty="0" smtClean="0"/>
                        <a:t> over time.</a:t>
                      </a:r>
                      <a:endParaRPr lang="en-US" sz="900" dirty="0"/>
                    </a:p>
                  </a:txBody>
                  <a:tcPr/>
                </a:tc>
                <a:tc>
                  <a:txBody>
                    <a:bodyPr/>
                    <a:lstStyle/>
                    <a:p>
                      <a:r>
                        <a:rPr lang="en-US" sz="900" dirty="0" smtClean="0"/>
                        <a:t>~</a:t>
                      </a:r>
                      <a:r>
                        <a:rPr lang="en-US" sz="900" baseline="0" dirty="0" smtClean="0"/>
                        <a:t> </a:t>
                      </a:r>
                      <a:r>
                        <a:rPr lang="en-US" sz="900" dirty="0" smtClean="0"/>
                        <a:t>Blueprint for national program.</a:t>
                      </a:r>
                    </a:p>
                    <a:p>
                      <a:r>
                        <a:rPr lang="en-US" sz="900" dirty="0" smtClean="0"/>
                        <a:t>~</a:t>
                      </a:r>
                      <a:r>
                        <a:rPr lang="en-US" sz="900" baseline="0" dirty="0" smtClean="0"/>
                        <a:t> </a:t>
                      </a:r>
                      <a:r>
                        <a:rPr lang="en-US" sz="900" dirty="0" smtClean="0"/>
                        <a:t>Build social capital for foster teens.</a:t>
                      </a:r>
                    </a:p>
                    <a:p>
                      <a:r>
                        <a:rPr lang="en-US" sz="900" baseline="0" dirty="0" smtClean="0"/>
                        <a:t>~ Political Reelection</a:t>
                      </a:r>
                      <a:endParaRPr lang="en-US" sz="900" dirty="0" smtClean="0"/>
                    </a:p>
                    <a:p>
                      <a:pPr marL="228600" indent="-228600">
                        <a:buAutoNum type="arabicPeriod"/>
                      </a:pPr>
                      <a:endParaRPr lang="en-US" sz="900" dirty="0"/>
                    </a:p>
                  </a:txBody>
                  <a:tcPr/>
                </a:tc>
                <a:tc>
                  <a:txBody>
                    <a:bodyPr/>
                    <a:lstStyle/>
                    <a:p>
                      <a:pPr marL="228600" indent="-228600">
                        <a:buNone/>
                      </a:pPr>
                      <a:r>
                        <a:rPr lang="en-US" sz="900" dirty="0" smtClean="0"/>
                        <a:t>~ Provide funds.</a:t>
                      </a:r>
                    </a:p>
                    <a:p>
                      <a:pPr marL="228600" indent="-228600">
                        <a:buNone/>
                      </a:pPr>
                      <a:r>
                        <a:rPr lang="en-US" sz="900" dirty="0" smtClean="0"/>
                        <a:t>~ Success:&gt;health,&lt; costs, Strong society, taxpayer savings</a:t>
                      </a:r>
                    </a:p>
                    <a:p>
                      <a:endParaRPr lang="en-US" sz="900" dirty="0"/>
                    </a:p>
                  </a:txBody>
                  <a:tcPr/>
                </a:tc>
                <a:tc>
                  <a:txBody>
                    <a:bodyPr/>
                    <a:lstStyle/>
                    <a:p>
                      <a:pPr marL="228600" indent="-228600">
                        <a:buNone/>
                      </a:pPr>
                      <a:r>
                        <a:rPr lang="en-US" sz="900" dirty="0" smtClean="0"/>
                        <a:t>~ Milestone Evaluations</a:t>
                      </a:r>
                    </a:p>
                    <a:p>
                      <a:pPr marL="228600" indent="-228600">
                        <a:buNone/>
                      </a:pPr>
                      <a:r>
                        <a:rPr lang="en-US" sz="900" dirty="0" smtClean="0"/>
                        <a:t>~ Communications</a:t>
                      </a:r>
                    </a:p>
                    <a:p>
                      <a:pPr marL="228600" indent="-228600">
                        <a:buNone/>
                      </a:pPr>
                      <a:r>
                        <a:rPr lang="en-US" sz="900" dirty="0" smtClean="0"/>
                        <a:t>~ Market</a:t>
                      </a:r>
                      <a:r>
                        <a:rPr lang="en-US" sz="900" baseline="0" dirty="0" smtClean="0"/>
                        <a:t> success.</a:t>
                      </a:r>
                      <a:endParaRPr lang="en-US" sz="900" dirty="0" smtClean="0"/>
                    </a:p>
                    <a:p>
                      <a:pPr marL="228600" indent="-228600">
                        <a:buAutoNum type="arabicPeriod"/>
                      </a:pPr>
                      <a:endParaRPr lang="en-US" sz="900" dirty="0"/>
                    </a:p>
                  </a:txBody>
                  <a:tcPr/>
                </a:tc>
              </a:tr>
              <a:tr h="952500">
                <a:tc>
                  <a:txBody>
                    <a:bodyPr/>
                    <a:lstStyle/>
                    <a:p>
                      <a:r>
                        <a:rPr lang="en-US" sz="900" dirty="0" smtClean="0"/>
                        <a:t>Juvenile Justice and Delinquency Prevention</a:t>
                      </a:r>
                      <a:endParaRPr lang="en-US" sz="900" dirty="0"/>
                    </a:p>
                  </a:txBody>
                  <a:tcPr/>
                </a:tc>
                <a:tc>
                  <a:txBody>
                    <a:bodyPr/>
                    <a:lstStyle/>
                    <a:p>
                      <a:r>
                        <a:rPr lang="en-US" sz="900" dirty="0" smtClean="0"/>
                        <a:t>Beneficiary/Influencer</a:t>
                      </a:r>
                      <a:endParaRPr lang="en-US" sz="900" dirty="0"/>
                    </a:p>
                  </a:txBody>
                  <a:tcPr/>
                </a:tc>
                <a:tc>
                  <a:txBody>
                    <a:bodyPr/>
                    <a:lstStyle/>
                    <a:p>
                      <a:r>
                        <a:rPr lang="en-US" sz="900" b="0" dirty="0" smtClean="0"/>
                        <a:t>Foster</a:t>
                      </a:r>
                      <a:r>
                        <a:rPr lang="en-US" sz="900" b="0" baseline="0" dirty="0" smtClean="0"/>
                        <a:t> teens have high involvement in the JJ system.</a:t>
                      </a:r>
                      <a:endParaRPr lang="en-US" sz="900" b="0" dirty="0"/>
                    </a:p>
                  </a:txBody>
                  <a:tcPr/>
                </a:tc>
                <a:tc>
                  <a:txBody>
                    <a:bodyPr/>
                    <a:lstStyle/>
                    <a:p>
                      <a:r>
                        <a:rPr lang="en-US" sz="900" dirty="0" smtClean="0"/>
                        <a:t>~ Decreased</a:t>
                      </a:r>
                      <a:r>
                        <a:rPr lang="en-US" sz="900" baseline="0" dirty="0" smtClean="0"/>
                        <a:t> crime rates and court and taxpayer  costs.</a:t>
                      </a:r>
                    </a:p>
                    <a:p>
                      <a:r>
                        <a:rPr lang="en-US" sz="900" baseline="0" dirty="0" smtClean="0"/>
                        <a:t>~ Productive lives.</a:t>
                      </a:r>
                    </a:p>
                  </a:txBody>
                  <a:tcPr/>
                </a:tc>
                <a:tc>
                  <a:txBody>
                    <a:bodyPr/>
                    <a:lstStyle/>
                    <a:p>
                      <a:r>
                        <a:rPr lang="en-US" sz="900" dirty="0" smtClean="0"/>
                        <a:t>~ Decreased</a:t>
                      </a:r>
                      <a:r>
                        <a:rPr lang="en-US" sz="900" baseline="0" dirty="0" smtClean="0"/>
                        <a:t> crime rates.</a:t>
                      </a:r>
                    </a:p>
                    <a:p>
                      <a:r>
                        <a:rPr lang="en-US" sz="900" baseline="0" dirty="0" smtClean="0"/>
                        <a:t>~ Less crowded courts and workloads.</a:t>
                      </a:r>
                    </a:p>
                    <a:p>
                      <a:r>
                        <a:rPr lang="en-US" sz="900" baseline="0" dirty="0" smtClean="0"/>
                        <a:t>~ Less cost.</a:t>
                      </a:r>
                      <a:endParaRPr lang="en-US" sz="900" dirty="0"/>
                    </a:p>
                  </a:txBody>
                  <a:tcPr/>
                </a:tc>
                <a:tc>
                  <a:txBody>
                    <a:bodyPr/>
                    <a:lstStyle/>
                    <a:p>
                      <a:pPr marL="228600" indent="-228600">
                        <a:buNone/>
                      </a:pPr>
                      <a:r>
                        <a:rPr lang="en-US" sz="900" dirty="0" smtClean="0"/>
                        <a:t>~ Stakeholder meetings/committees, communication.</a:t>
                      </a:r>
                    </a:p>
                    <a:p>
                      <a:pPr marL="228600" indent="-228600">
                        <a:buNone/>
                      </a:pPr>
                      <a:r>
                        <a:rPr lang="en-US" sz="900" dirty="0" smtClean="0"/>
                        <a:t>~ Market successes.</a:t>
                      </a:r>
                    </a:p>
                    <a:p>
                      <a:pPr marL="228600" indent="-228600">
                        <a:buAutoNum type="arabicPeriod"/>
                      </a:pPr>
                      <a:endParaRPr lang="en-US" sz="900" dirty="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250125" y="153988"/>
            <a:ext cx="7556500" cy="1116012"/>
          </a:xfrm>
        </p:spPr>
        <p:txBody>
          <a:bodyPr/>
          <a:lstStyle/>
          <a:p>
            <a:r>
              <a:rPr lang="en-US" dirty="0" smtClean="0"/>
              <a:t>Key Stakeholders</a:t>
            </a:r>
            <a:endParaRPr lang="en-US" dirty="0"/>
          </a:p>
        </p:txBody>
      </p:sp>
      <p:graphicFrame>
        <p:nvGraphicFramePr>
          <p:cNvPr id="5" name="Content Placeholder 4"/>
          <p:cNvGraphicFramePr>
            <a:graphicFrameLocks noGrp="1"/>
          </p:cNvGraphicFramePr>
          <p:nvPr>
            <p:ph idx="4294967295"/>
          </p:nvPr>
        </p:nvGraphicFramePr>
        <p:xfrm>
          <a:off x="404045" y="1768740"/>
          <a:ext cx="8340726" cy="3388360"/>
        </p:xfrm>
        <a:graphic>
          <a:graphicData uri="http://schemas.openxmlformats.org/drawingml/2006/table">
            <a:tbl>
              <a:tblPr firstRow="1" bandRow="1">
                <a:tableStyleId>{5C22544A-7EE6-4342-B048-85BDC9FD1C3A}</a:tableStyleId>
              </a:tblPr>
              <a:tblGrid>
                <a:gridCol w="1390121"/>
                <a:gridCol w="1072654"/>
                <a:gridCol w="1707588"/>
                <a:gridCol w="1390121"/>
                <a:gridCol w="1390121"/>
                <a:gridCol w="1390121"/>
              </a:tblGrid>
              <a:tr h="508001">
                <a:tc>
                  <a:txBody>
                    <a:bodyPr/>
                    <a:lstStyle/>
                    <a:p>
                      <a:r>
                        <a:rPr lang="en-US" sz="1200" dirty="0" smtClean="0"/>
                        <a:t>Stakeholder</a:t>
                      </a:r>
                      <a:endParaRPr lang="en-US" sz="1200" dirty="0"/>
                    </a:p>
                  </a:txBody>
                  <a:tcPr/>
                </a:tc>
                <a:tc>
                  <a:txBody>
                    <a:bodyPr/>
                    <a:lstStyle/>
                    <a:p>
                      <a:r>
                        <a:rPr lang="en-US" sz="1200" dirty="0" smtClean="0"/>
                        <a:t>Role(s)</a:t>
                      </a:r>
                      <a:endParaRPr lang="en-US" sz="1200" dirty="0"/>
                    </a:p>
                  </a:txBody>
                  <a:tcPr/>
                </a:tc>
                <a:tc>
                  <a:txBody>
                    <a:bodyPr/>
                    <a:lstStyle/>
                    <a:p>
                      <a:r>
                        <a:rPr lang="en-US" sz="1200" dirty="0" smtClean="0"/>
                        <a:t>Issues</a:t>
                      </a:r>
                      <a:endParaRPr lang="en-US" sz="1200" dirty="0"/>
                    </a:p>
                  </a:txBody>
                  <a:tcPr/>
                </a:tc>
                <a:tc>
                  <a:txBody>
                    <a:bodyPr/>
                    <a:lstStyle/>
                    <a:p>
                      <a:r>
                        <a:rPr lang="en-US" sz="1200" dirty="0" smtClean="0"/>
                        <a:t>Impacts</a:t>
                      </a:r>
                      <a:endParaRPr lang="en-US" sz="1200" dirty="0"/>
                    </a:p>
                  </a:txBody>
                  <a:tcPr/>
                </a:tc>
                <a:tc>
                  <a:txBody>
                    <a:bodyPr/>
                    <a:lstStyle/>
                    <a:p>
                      <a:r>
                        <a:rPr lang="en-US" sz="1200" dirty="0" smtClean="0"/>
                        <a:t>Engagement Objectives</a:t>
                      </a:r>
                      <a:endParaRPr lang="en-US" sz="1200" dirty="0"/>
                    </a:p>
                  </a:txBody>
                  <a:tcPr/>
                </a:tc>
                <a:tc>
                  <a:txBody>
                    <a:bodyPr/>
                    <a:lstStyle/>
                    <a:p>
                      <a:r>
                        <a:rPr lang="en-US" sz="1200" dirty="0" smtClean="0"/>
                        <a:t>Engagement Strategies</a:t>
                      </a:r>
                      <a:endParaRPr lang="en-US" sz="1200" dirty="0"/>
                    </a:p>
                  </a:txBody>
                  <a:tcPr/>
                </a:tc>
              </a:tr>
              <a:tr h="783814">
                <a:tc>
                  <a:txBody>
                    <a:bodyPr/>
                    <a:lstStyle/>
                    <a:p>
                      <a:r>
                        <a:rPr lang="en-US" sz="900" dirty="0" smtClean="0"/>
                        <a:t>Adolescent Foster Youth</a:t>
                      </a:r>
                      <a:endParaRPr lang="en-US" sz="900" dirty="0"/>
                    </a:p>
                  </a:txBody>
                  <a:tcPr/>
                </a:tc>
                <a:tc>
                  <a:txBody>
                    <a:bodyPr/>
                    <a:lstStyle/>
                    <a:p>
                      <a:pPr algn="just"/>
                      <a:r>
                        <a:rPr lang="en-US" sz="900" dirty="0" smtClean="0"/>
                        <a:t>Beneficiary</a:t>
                      </a:r>
                    </a:p>
                    <a:p>
                      <a:pPr algn="just"/>
                      <a:r>
                        <a:rPr lang="en-US" sz="900" dirty="0" smtClean="0"/>
                        <a:t>Customer</a:t>
                      </a:r>
                      <a:endParaRPr lang="en-US" sz="900" dirty="0"/>
                    </a:p>
                  </a:txBody>
                  <a:tcPr/>
                </a:tc>
                <a:tc>
                  <a:txBody>
                    <a:bodyPr/>
                    <a:lstStyle/>
                    <a:p>
                      <a:r>
                        <a:rPr lang="en-US" sz="900" dirty="0" smtClean="0"/>
                        <a:t>~ Foster Youth have no resources/social</a:t>
                      </a:r>
                      <a:r>
                        <a:rPr lang="en-US" sz="900" baseline="0" dirty="0" smtClean="0"/>
                        <a:t> c</a:t>
                      </a:r>
                      <a:r>
                        <a:rPr lang="en-US" sz="900" dirty="0" smtClean="0"/>
                        <a:t>apital. </a:t>
                      </a:r>
                      <a:r>
                        <a:rPr lang="en-US" sz="900" baseline="0" dirty="0" smtClean="0"/>
                        <a:t> </a:t>
                      </a:r>
                    </a:p>
                    <a:p>
                      <a:r>
                        <a:rPr lang="en-US" sz="900" baseline="0" dirty="0" smtClean="0"/>
                        <a:t>~ U</a:t>
                      </a:r>
                      <a:r>
                        <a:rPr lang="en-US" sz="900" dirty="0" smtClean="0"/>
                        <a:t>ncompleted education,  not ready for independent/ professional life.</a:t>
                      </a:r>
                      <a:endParaRPr lang="en-US" sz="900" dirty="0"/>
                    </a:p>
                  </a:txBody>
                  <a:tcPr/>
                </a:tc>
                <a:tc>
                  <a:txBody>
                    <a:bodyPr/>
                    <a:lstStyle/>
                    <a:p>
                      <a:r>
                        <a:rPr lang="en-US" sz="900" dirty="0" smtClean="0"/>
                        <a:t>Lifelong social capital because</a:t>
                      </a:r>
                      <a:r>
                        <a:rPr lang="en-US" sz="900" baseline="0" dirty="0" smtClean="0"/>
                        <a:t> of family membership.</a:t>
                      </a:r>
                      <a:endParaRPr lang="en-US" sz="900" dirty="0"/>
                    </a:p>
                  </a:txBody>
                  <a:tcPr/>
                </a:tc>
                <a:tc>
                  <a:txBody>
                    <a:bodyPr/>
                    <a:lstStyle/>
                    <a:p>
                      <a:r>
                        <a:rPr lang="en-US" sz="900" dirty="0" smtClean="0"/>
                        <a:t>~ Higher</a:t>
                      </a:r>
                      <a:r>
                        <a:rPr lang="en-US" sz="900" baseline="0" dirty="0" smtClean="0"/>
                        <a:t> education, social adjustment and participation</a:t>
                      </a:r>
                    </a:p>
                    <a:p>
                      <a:r>
                        <a:rPr lang="en-US" sz="900" baseline="0" dirty="0" smtClean="0"/>
                        <a:t>~ Increased mental/physical health, no crime.</a:t>
                      </a:r>
                      <a:endParaRPr lang="en-US" sz="900" dirty="0"/>
                    </a:p>
                  </a:txBody>
                  <a:tcPr/>
                </a:tc>
                <a:tc>
                  <a:txBody>
                    <a:bodyPr/>
                    <a:lstStyle/>
                    <a:p>
                      <a:r>
                        <a:rPr lang="en-US" sz="900" dirty="0" smtClean="0"/>
                        <a:t>Outreach and market.</a:t>
                      </a:r>
                    </a:p>
                    <a:p>
                      <a:r>
                        <a:rPr lang="en-US" sz="900" dirty="0" smtClean="0"/>
                        <a:t>Counseling &amp; support groups.</a:t>
                      </a:r>
                    </a:p>
                    <a:p>
                      <a:r>
                        <a:rPr lang="en-US" sz="900" dirty="0" smtClean="0"/>
                        <a:t>Inclusionary planning.</a:t>
                      </a:r>
                      <a:endParaRPr lang="en-US" sz="900" dirty="0"/>
                    </a:p>
                  </a:txBody>
                  <a:tcPr/>
                </a:tc>
              </a:tr>
              <a:tr h="783814">
                <a:tc>
                  <a:txBody>
                    <a:bodyPr/>
                    <a:lstStyle/>
                    <a:p>
                      <a:r>
                        <a:rPr lang="en-US" sz="900" dirty="0" smtClean="0"/>
                        <a:t>Foster &amp; Adoptive Parents</a:t>
                      </a:r>
                      <a:endParaRPr lang="en-US" sz="900" dirty="0"/>
                    </a:p>
                  </a:txBody>
                  <a:tcPr/>
                </a:tc>
                <a:tc>
                  <a:txBody>
                    <a:bodyPr/>
                    <a:lstStyle/>
                    <a:p>
                      <a:r>
                        <a:rPr lang="en-US" sz="900" dirty="0" smtClean="0"/>
                        <a:t>Beneficiary and Customer</a:t>
                      </a:r>
                      <a:endParaRPr lang="en-US" sz="900" dirty="0"/>
                    </a:p>
                  </a:txBody>
                  <a:tcPr/>
                </a:tc>
                <a:tc>
                  <a:txBody>
                    <a:bodyPr/>
                    <a:lstStyle/>
                    <a:p>
                      <a:r>
                        <a:rPr lang="en-US" sz="900" dirty="0" smtClean="0"/>
                        <a:t>~ Lifetime</a:t>
                      </a:r>
                      <a:r>
                        <a:rPr lang="en-US" sz="900" baseline="0" dirty="0" smtClean="0"/>
                        <a:t> b</a:t>
                      </a:r>
                      <a:r>
                        <a:rPr lang="en-US" sz="900" dirty="0" smtClean="0"/>
                        <a:t>onding &amp; attachment issues.</a:t>
                      </a:r>
                    </a:p>
                    <a:p>
                      <a:r>
                        <a:rPr lang="en-US" sz="900" dirty="0" smtClean="0"/>
                        <a:t>~ Dis-incentives to adopt.</a:t>
                      </a:r>
                      <a:endParaRPr lang="en-US" sz="900" dirty="0"/>
                    </a:p>
                  </a:txBody>
                  <a:tcPr/>
                </a:tc>
                <a:tc>
                  <a:txBody>
                    <a:bodyPr/>
                    <a:lstStyle/>
                    <a:p>
                      <a:pPr marL="228600" indent="-228600">
                        <a:buNone/>
                      </a:pPr>
                      <a:r>
                        <a:rPr lang="en-US" sz="900" dirty="0" smtClean="0"/>
                        <a:t>~ Increase</a:t>
                      </a:r>
                      <a:r>
                        <a:rPr lang="en-US" sz="900" baseline="0" dirty="0" smtClean="0"/>
                        <a:t> </a:t>
                      </a:r>
                      <a:r>
                        <a:rPr lang="en-US" sz="900" dirty="0" smtClean="0"/>
                        <a:t>Knowledge.</a:t>
                      </a:r>
                    </a:p>
                    <a:p>
                      <a:pPr marL="228600" indent="-228600">
                        <a:buNone/>
                      </a:pPr>
                      <a:r>
                        <a:rPr lang="en-US" sz="900" dirty="0" smtClean="0"/>
                        <a:t>~Increase adoptions.</a:t>
                      </a:r>
                    </a:p>
                    <a:p>
                      <a:pPr marL="228600" indent="-228600">
                        <a:buNone/>
                      </a:pPr>
                      <a:r>
                        <a:rPr lang="en-US" sz="900" dirty="0" smtClean="0"/>
                        <a:t>~Reduce adoption time.</a:t>
                      </a:r>
                    </a:p>
                    <a:p>
                      <a:pPr marL="228600" indent="-228600">
                        <a:buNone/>
                      </a:pPr>
                      <a:r>
                        <a:rPr lang="en-US" sz="900" dirty="0" smtClean="0"/>
                        <a:t>~Counseling/Support</a:t>
                      </a:r>
                      <a:r>
                        <a:rPr lang="en-US" sz="900" baseline="0" dirty="0" smtClean="0"/>
                        <a:t> Services</a:t>
                      </a:r>
                      <a:endParaRPr lang="en-US" sz="900" dirty="0" smtClean="0"/>
                    </a:p>
                    <a:p>
                      <a:pPr marL="228600" indent="-228600">
                        <a:buAutoNum type="arabicPeriod"/>
                      </a:pPr>
                      <a:endParaRPr lang="en-US" sz="900" dirty="0"/>
                    </a:p>
                  </a:txBody>
                  <a:tcPr/>
                </a:tc>
                <a:tc>
                  <a:txBody>
                    <a:bodyPr/>
                    <a:lstStyle/>
                    <a:p>
                      <a:r>
                        <a:rPr lang="en-US" sz="900" baseline="0" dirty="0" smtClean="0"/>
                        <a:t>~  Increase adoption knowledge/capacity.</a:t>
                      </a:r>
                    </a:p>
                    <a:p>
                      <a:r>
                        <a:rPr lang="en-US" sz="900" baseline="0" dirty="0" smtClean="0"/>
                        <a:t>~ Counseling/Support Groups.</a:t>
                      </a:r>
                    </a:p>
                    <a:p>
                      <a:r>
                        <a:rPr lang="en-US" sz="900" baseline="0" dirty="0" smtClean="0"/>
                        <a:t>~ Inclusionary Planning.</a:t>
                      </a:r>
                      <a:endParaRPr lang="en-US" sz="900" dirty="0"/>
                    </a:p>
                  </a:txBody>
                  <a:tcPr/>
                </a:tc>
                <a:tc>
                  <a:txBody>
                    <a:bodyPr/>
                    <a:lstStyle/>
                    <a:p>
                      <a:r>
                        <a:rPr lang="en-US" sz="900" dirty="0" smtClean="0"/>
                        <a:t>~ Outreach/market adoption.</a:t>
                      </a:r>
                    </a:p>
                    <a:p>
                      <a:r>
                        <a:rPr lang="en-US" sz="900" dirty="0" smtClean="0"/>
                        <a:t>~ Provide counseling/support groups.</a:t>
                      </a:r>
                    </a:p>
                    <a:p>
                      <a:r>
                        <a:rPr lang="en-US" sz="900" dirty="0" smtClean="0"/>
                        <a:t>~ Inclusionary</a:t>
                      </a:r>
                      <a:r>
                        <a:rPr lang="en-US" sz="900" baseline="0" dirty="0" smtClean="0"/>
                        <a:t> planning.</a:t>
                      </a:r>
                      <a:endParaRPr lang="en-US" sz="900" dirty="0" smtClean="0"/>
                    </a:p>
                    <a:p>
                      <a:endParaRPr lang="en-US" sz="900" dirty="0"/>
                    </a:p>
                  </a:txBody>
                  <a:tcPr/>
                </a:tc>
              </a:tr>
              <a:tr h="783814">
                <a:tc>
                  <a:txBody>
                    <a:bodyPr/>
                    <a:lstStyle/>
                    <a:p>
                      <a:r>
                        <a:rPr lang="en-US" sz="900" dirty="0" smtClean="0"/>
                        <a:t>Birth Parent</a:t>
                      </a:r>
                      <a:endParaRPr lang="en-US" sz="900" dirty="0"/>
                    </a:p>
                  </a:txBody>
                  <a:tcPr/>
                </a:tc>
                <a:tc>
                  <a:txBody>
                    <a:bodyPr/>
                    <a:lstStyle/>
                    <a:p>
                      <a:r>
                        <a:rPr lang="en-US" sz="900" dirty="0" smtClean="0"/>
                        <a:t>Beneficiary &amp; Customer</a:t>
                      </a:r>
                      <a:endParaRPr lang="en-US" sz="900" dirty="0"/>
                    </a:p>
                  </a:txBody>
                  <a:tcPr/>
                </a:tc>
                <a:tc>
                  <a:txBody>
                    <a:bodyPr/>
                    <a:lstStyle/>
                    <a:p>
                      <a:r>
                        <a:rPr lang="en-US" sz="900" dirty="0" smtClean="0"/>
                        <a:t>Emotional conflict over how to best serve/love their children.</a:t>
                      </a:r>
                      <a:endParaRPr lang="en-US" sz="900" dirty="0"/>
                    </a:p>
                  </a:txBody>
                  <a:tcPr/>
                </a:tc>
                <a:tc>
                  <a:txBody>
                    <a:bodyPr/>
                    <a:lstStyle/>
                    <a:p>
                      <a:r>
                        <a:rPr lang="en-US" sz="900" dirty="0" smtClean="0"/>
                        <a:t>~ No</a:t>
                      </a:r>
                      <a:r>
                        <a:rPr lang="en-US" sz="900" baseline="0" dirty="0" smtClean="0"/>
                        <a:t> legal responsibility</a:t>
                      </a:r>
                    </a:p>
                    <a:p>
                      <a:r>
                        <a:rPr lang="en-US" sz="900" baseline="0" dirty="0" smtClean="0"/>
                        <a:t>~ Possible child involvement.</a:t>
                      </a:r>
                    </a:p>
                    <a:p>
                      <a:endParaRPr lang="en-US" sz="900" dirty="0"/>
                    </a:p>
                  </a:txBody>
                  <a:tcPr/>
                </a:tc>
                <a:tc>
                  <a:txBody>
                    <a:bodyPr/>
                    <a:lstStyle/>
                    <a:p>
                      <a:r>
                        <a:rPr lang="en-US" sz="900" dirty="0" smtClean="0"/>
                        <a:t>~ Increase Knowledge.</a:t>
                      </a:r>
                    </a:p>
                    <a:p>
                      <a:r>
                        <a:rPr lang="en-US" sz="900" dirty="0" smtClean="0"/>
                        <a:t>~</a:t>
                      </a:r>
                      <a:r>
                        <a:rPr lang="en-US" sz="900" baseline="0" dirty="0" smtClean="0"/>
                        <a:t> Increase adoptions.</a:t>
                      </a:r>
                    </a:p>
                    <a:p>
                      <a:r>
                        <a:rPr lang="en-US" sz="900" baseline="0" dirty="0" smtClean="0"/>
                        <a:t>~ Reduce process time.</a:t>
                      </a:r>
                    </a:p>
                    <a:p>
                      <a:r>
                        <a:rPr lang="en-US" sz="900" baseline="0" dirty="0" smtClean="0"/>
                        <a:t>~ Support/Counseling.</a:t>
                      </a:r>
                      <a:endParaRPr lang="en-US" sz="9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 Outreach/market</a:t>
                      </a:r>
                    </a:p>
                    <a:p>
                      <a:r>
                        <a:rPr lang="en-US" sz="900" dirty="0" smtClean="0"/>
                        <a:t>adoption</a:t>
                      </a:r>
                      <a:r>
                        <a:rPr lang="en-US" sz="900" baseline="0" dirty="0" smtClean="0"/>
                        <a:t> alternative.</a:t>
                      </a:r>
                    </a:p>
                    <a:p>
                      <a:r>
                        <a:rPr lang="en-US" sz="900" baseline="0" dirty="0" smtClean="0"/>
                        <a:t>~ Counseling/Support Groups.</a:t>
                      </a:r>
                    </a:p>
                    <a:p>
                      <a:r>
                        <a:rPr lang="en-US" sz="900" baseline="0" dirty="0" smtClean="0"/>
                        <a:t>~ Inclusionary Planning.</a:t>
                      </a:r>
                      <a:endParaRPr lang="en-US" sz="900"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250125" y="153988"/>
            <a:ext cx="7556500" cy="1116012"/>
          </a:xfrm>
        </p:spPr>
        <p:txBody>
          <a:bodyPr/>
          <a:lstStyle/>
          <a:p>
            <a:r>
              <a:rPr lang="en-US" dirty="0" smtClean="0"/>
              <a:t>Key Stakeholders</a:t>
            </a:r>
            <a:endParaRPr lang="en-US" dirty="0"/>
          </a:p>
        </p:txBody>
      </p:sp>
      <p:graphicFrame>
        <p:nvGraphicFramePr>
          <p:cNvPr id="5" name="Content Placeholder 4"/>
          <p:cNvGraphicFramePr>
            <a:graphicFrameLocks noGrp="1"/>
          </p:cNvGraphicFramePr>
          <p:nvPr>
            <p:ph idx="4294967295"/>
          </p:nvPr>
        </p:nvGraphicFramePr>
        <p:xfrm>
          <a:off x="404045" y="1679840"/>
          <a:ext cx="8340726" cy="3961047"/>
        </p:xfrm>
        <a:graphic>
          <a:graphicData uri="http://schemas.openxmlformats.org/drawingml/2006/table">
            <a:tbl>
              <a:tblPr firstRow="1" bandRow="1">
                <a:tableStyleId>{5C22544A-7EE6-4342-B048-85BDC9FD1C3A}</a:tableStyleId>
              </a:tblPr>
              <a:tblGrid>
                <a:gridCol w="1390121"/>
                <a:gridCol w="1072654"/>
                <a:gridCol w="1707588"/>
                <a:gridCol w="1390121"/>
                <a:gridCol w="1439571"/>
                <a:gridCol w="1340671"/>
              </a:tblGrid>
              <a:tr h="529960">
                <a:tc>
                  <a:txBody>
                    <a:bodyPr/>
                    <a:lstStyle/>
                    <a:p>
                      <a:r>
                        <a:rPr lang="en-US" sz="1200" dirty="0" smtClean="0"/>
                        <a:t>Stakeholder</a:t>
                      </a:r>
                      <a:endParaRPr lang="en-US" sz="1200" dirty="0"/>
                    </a:p>
                  </a:txBody>
                  <a:tcPr/>
                </a:tc>
                <a:tc>
                  <a:txBody>
                    <a:bodyPr/>
                    <a:lstStyle/>
                    <a:p>
                      <a:r>
                        <a:rPr lang="en-US" sz="1200" dirty="0" smtClean="0"/>
                        <a:t>Role(s)</a:t>
                      </a:r>
                      <a:endParaRPr lang="en-US" sz="1200" dirty="0"/>
                    </a:p>
                  </a:txBody>
                  <a:tcPr/>
                </a:tc>
                <a:tc>
                  <a:txBody>
                    <a:bodyPr/>
                    <a:lstStyle/>
                    <a:p>
                      <a:r>
                        <a:rPr lang="en-US" sz="1200" dirty="0" smtClean="0"/>
                        <a:t>Issues</a:t>
                      </a:r>
                      <a:endParaRPr lang="en-US" sz="1200" dirty="0"/>
                    </a:p>
                  </a:txBody>
                  <a:tcPr/>
                </a:tc>
                <a:tc>
                  <a:txBody>
                    <a:bodyPr/>
                    <a:lstStyle/>
                    <a:p>
                      <a:r>
                        <a:rPr lang="en-US" sz="1200" dirty="0" smtClean="0"/>
                        <a:t>Impacts</a:t>
                      </a:r>
                      <a:endParaRPr lang="en-US" sz="1200" dirty="0"/>
                    </a:p>
                  </a:txBody>
                  <a:tcPr/>
                </a:tc>
                <a:tc>
                  <a:txBody>
                    <a:bodyPr/>
                    <a:lstStyle/>
                    <a:p>
                      <a:r>
                        <a:rPr lang="en-US" sz="1200" dirty="0" smtClean="0"/>
                        <a:t>Engagement Objectives</a:t>
                      </a:r>
                      <a:endParaRPr lang="en-US" sz="1200" dirty="0"/>
                    </a:p>
                  </a:txBody>
                  <a:tcPr/>
                </a:tc>
                <a:tc>
                  <a:txBody>
                    <a:bodyPr/>
                    <a:lstStyle/>
                    <a:p>
                      <a:r>
                        <a:rPr lang="en-US" sz="1200" dirty="0" smtClean="0"/>
                        <a:t>Engagement Strategies</a:t>
                      </a:r>
                      <a:endParaRPr lang="en-US" sz="1200" dirty="0"/>
                    </a:p>
                  </a:txBody>
                  <a:tcPr/>
                </a:tc>
              </a:tr>
              <a:tr h="936359">
                <a:tc>
                  <a:txBody>
                    <a:bodyPr/>
                    <a:lstStyle/>
                    <a:p>
                      <a:r>
                        <a:rPr lang="en-US" sz="900" dirty="0" smtClean="0"/>
                        <a:t>Adolescent Foster Youth Social Work Caseworkers</a:t>
                      </a:r>
                      <a:endParaRPr lang="en-US" sz="900" dirty="0"/>
                    </a:p>
                  </a:txBody>
                  <a:tcPr/>
                </a:tc>
                <a:tc>
                  <a:txBody>
                    <a:bodyPr/>
                    <a:lstStyle/>
                    <a:p>
                      <a:pPr algn="just"/>
                      <a:r>
                        <a:rPr lang="en-US" sz="900" dirty="0" smtClean="0"/>
                        <a:t>Beneficiary</a:t>
                      </a:r>
                      <a:r>
                        <a:rPr lang="en-US" sz="900" baseline="0" dirty="0" smtClean="0"/>
                        <a:t> and Customer</a:t>
                      </a:r>
                      <a:endParaRPr lang="en-US" sz="900" dirty="0"/>
                    </a:p>
                  </a:txBody>
                  <a:tcPr/>
                </a:tc>
                <a:tc>
                  <a:txBody>
                    <a:bodyPr/>
                    <a:lstStyle/>
                    <a:p>
                      <a:r>
                        <a:rPr lang="en-US" sz="900" dirty="0" smtClean="0"/>
                        <a:t>~ Overworked</a:t>
                      </a:r>
                    </a:p>
                    <a:p>
                      <a:r>
                        <a:rPr lang="en-US" sz="900" dirty="0" smtClean="0"/>
                        <a:t>~ Unfulfilled service providers</a:t>
                      </a:r>
                    </a:p>
                    <a:p>
                      <a:r>
                        <a:rPr lang="en-US" sz="900" dirty="0" smtClean="0"/>
                        <a:t>– Conflict with NASW</a:t>
                      </a:r>
                    </a:p>
                    <a:p>
                      <a:endParaRPr lang="en-US" sz="900" dirty="0"/>
                    </a:p>
                  </a:txBody>
                  <a:tcPr/>
                </a:tc>
                <a:tc>
                  <a:txBody>
                    <a:bodyPr/>
                    <a:lstStyle/>
                    <a:p>
                      <a:r>
                        <a:rPr lang="en-US" sz="900" dirty="0" smtClean="0"/>
                        <a:t>–</a:t>
                      </a:r>
                      <a:r>
                        <a:rPr lang="en-US" sz="900" baseline="0" dirty="0" smtClean="0"/>
                        <a:t> Less Burn-out and Drop-out</a:t>
                      </a:r>
                    </a:p>
                    <a:p>
                      <a:r>
                        <a:rPr lang="en-US" sz="900" baseline="0" dirty="0" smtClean="0"/>
                        <a:t>– Increased Expertise</a:t>
                      </a:r>
                    </a:p>
                    <a:p>
                      <a:r>
                        <a:rPr lang="en-US" sz="900" baseline="0" dirty="0" smtClean="0"/>
                        <a:t>– More Career Satisfaction</a:t>
                      </a:r>
                    </a:p>
                  </a:txBody>
                  <a:tcPr/>
                </a:tc>
                <a:tc>
                  <a:txBody>
                    <a:bodyPr/>
                    <a:lstStyle/>
                    <a:p>
                      <a:r>
                        <a:rPr lang="en-US" sz="900" dirty="0" smtClean="0"/>
                        <a:t>– Increased</a:t>
                      </a:r>
                      <a:r>
                        <a:rPr lang="en-US" sz="900" baseline="0" dirty="0" smtClean="0"/>
                        <a:t> </a:t>
                      </a:r>
                      <a:r>
                        <a:rPr lang="en-US" sz="900" dirty="0" smtClean="0"/>
                        <a:t>knowledge</a:t>
                      </a:r>
                    </a:p>
                    <a:p>
                      <a:r>
                        <a:rPr lang="en-US" sz="900" dirty="0" smtClean="0"/>
                        <a:t>–</a:t>
                      </a:r>
                      <a:r>
                        <a:rPr lang="en-US" sz="900" baseline="0" dirty="0" smtClean="0"/>
                        <a:t> Increased Adoptions</a:t>
                      </a:r>
                    </a:p>
                    <a:p>
                      <a:r>
                        <a:rPr lang="en-US" sz="900" baseline="0" dirty="0" smtClean="0"/>
                        <a:t>– Reduction paperwork/time</a:t>
                      </a:r>
                    </a:p>
                    <a:p>
                      <a:r>
                        <a:rPr lang="en-US" sz="900" baseline="0" dirty="0" smtClean="0"/>
                        <a:t>–Birth parent support</a:t>
                      </a:r>
                      <a:endParaRPr lang="en-US" sz="900" dirty="0" smtClean="0"/>
                    </a:p>
                  </a:txBody>
                  <a:tcPr/>
                </a:tc>
                <a:tc>
                  <a:txBody>
                    <a:bodyPr/>
                    <a:lstStyle/>
                    <a:p>
                      <a:r>
                        <a:rPr lang="en-US" sz="900" dirty="0" smtClean="0"/>
                        <a:t>– Outreach</a:t>
                      </a:r>
                      <a:r>
                        <a:rPr lang="en-US" sz="900" baseline="0" dirty="0" smtClean="0"/>
                        <a:t> Adoption</a:t>
                      </a:r>
                    </a:p>
                    <a:p>
                      <a:r>
                        <a:rPr lang="en-US" sz="900" baseline="0" dirty="0" smtClean="0"/>
                        <a:t>– Training</a:t>
                      </a:r>
                    </a:p>
                    <a:p>
                      <a:r>
                        <a:rPr lang="en-US" sz="900" baseline="0" dirty="0" smtClean="0"/>
                        <a:t>– Inclusionary Program Development</a:t>
                      </a:r>
                      <a:endParaRPr lang="en-US" sz="900" dirty="0"/>
                    </a:p>
                  </a:txBody>
                  <a:tcPr/>
                </a:tc>
              </a:tr>
              <a:tr h="9271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Adoption Agency Advocacy Organizations</a:t>
                      </a:r>
                    </a:p>
                    <a:p>
                      <a:endParaRPr lang="en-US" sz="900" dirty="0"/>
                    </a:p>
                  </a:txBody>
                  <a:tcPr/>
                </a:tc>
                <a:tc>
                  <a:txBody>
                    <a:bodyPr/>
                    <a:lstStyle/>
                    <a:p>
                      <a:r>
                        <a:rPr lang="en-US" sz="900" dirty="0" smtClean="0"/>
                        <a:t>Beneficiaries and Influencers</a:t>
                      </a:r>
                      <a:endParaRPr lang="en-US" sz="9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 Removing Barriers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 Timely “last Chance”</a:t>
                      </a:r>
                    </a:p>
                    <a:p>
                      <a:r>
                        <a:rPr lang="en-US" sz="900" dirty="0" smtClean="0"/>
                        <a:t>– Service Provision</a:t>
                      </a:r>
                      <a:endParaRPr lang="en-US" sz="900" dirty="0"/>
                    </a:p>
                  </a:txBody>
                  <a:tcPr/>
                </a:tc>
                <a:tc>
                  <a:txBody>
                    <a:bodyPr/>
                    <a:lstStyle/>
                    <a:p>
                      <a:r>
                        <a:rPr lang="en-US" sz="900" dirty="0" smtClean="0"/>
                        <a:t>More Permanent</a:t>
                      </a:r>
                      <a:r>
                        <a:rPr lang="en-US" sz="900" baseline="0" dirty="0" smtClean="0"/>
                        <a:t> Families achieving adoption goals</a:t>
                      </a:r>
                    </a:p>
                    <a:p>
                      <a:endParaRPr lang="en-US" sz="900" dirty="0"/>
                    </a:p>
                  </a:txBody>
                  <a:tcPr/>
                </a:tc>
                <a:tc>
                  <a:txBody>
                    <a:bodyPr/>
                    <a:lstStyle/>
                    <a:p>
                      <a:r>
                        <a:rPr lang="en-US" sz="900" dirty="0" smtClean="0"/>
                        <a:t>– Increase Knowledge</a:t>
                      </a:r>
                    </a:p>
                    <a:p>
                      <a:r>
                        <a:rPr lang="en-US" sz="900" dirty="0" smtClean="0"/>
                        <a:t>– Increase Adoptions</a:t>
                      </a:r>
                    </a:p>
                    <a:p>
                      <a:r>
                        <a:rPr lang="en-US" sz="900" dirty="0" smtClean="0"/>
                        <a:t>– Reduce Time</a:t>
                      </a:r>
                    </a:p>
                    <a:p>
                      <a:r>
                        <a:rPr lang="en-US" sz="900" dirty="0" smtClean="0"/>
                        <a:t>– Provide</a:t>
                      </a:r>
                      <a:r>
                        <a:rPr lang="en-US" sz="900" baseline="0" dirty="0" smtClean="0"/>
                        <a:t> Support</a:t>
                      </a:r>
                      <a:endParaRPr lang="en-US" sz="900" dirty="0" smtClean="0"/>
                    </a:p>
                    <a:p>
                      <a:endParaRPr lang="en-US" sz="900" dirty="0"/>
                    </a:p>
                  </a:txBody>
                  <a:tcPr/>
                </a:tc>
                <a:tc>
                  <a:txBody>
                    <a:bodyPr/>
                    <a:lstStyle/>
                    <a:p>
                      <a:r>
                        <a:rPr lang="en-US" sz="900" dirty="0" smtClean="0"/>
                        <a:t>– Outreach</a:t>
                      </a:r>
                    </a:p>
                    <a:p>
                      <a:r>
                        <a:rPr lang="en-US" sz="900" dirty="0" smtClean="0"/>
                        <a:t>–</a:t>
                      </a:r>
                      <a:r>
                        <a:rPr lang="en-US" sz="900" baseline="0" dirty="0" smtClean="0"/>
                        <a:t> Inform/Support Agency</a:t>
                      </a:r>
                    </a:p>
                    <a:p>
                      <a:r>
                        <a:rPr lang="en-US" sz="900" baseline="0" dirty="0" smtClean="0"/>
                        <a:t>– Inclusionary Planning</a:t>
                      </a:r>
                      <a:endParaRPr lang="en-US" sz="900" dirty="0"/>
                    </a:p>
                  </a:txBody>
                  <a:tcPr/>
                </a:tc>
              </a:tr>
              <a:tr h="783814">
                <a:tc>
                  <a:txBody>
                    <a:bodyPr/>
                    <a:lstStyle/>
                    <a:p>
                      <a:r>
                        <a:rPr lang="en-US" sz="900" dirty="0" smtClean="0"/>
                        <a:t>Community Middle and High</a:t>
                      </a:r>
                      <a:r>
                        <a:rPr lang="en-US" sz="900" baseline="0" dirty="0" smtClean="0"/>
                        <a:t> Schools</a:t>
                      </a:r>
                      <a:endParaRPr lang="en-US" sz="900" dirty="0"/>
                    </a:p>
                  </a:txBody>
                  <a:tcPr/>
                </a:tc>
                <a:tc>
                  <a:txBody>
                    <a:bodyPr/>
                    <a:lstStyle/>
                    <a:p>
                      <a:r>
                        <a:rPr lang="en-US" sz="900" dirty="0" smtClean="0"/>
                        <a:t>Impactees</a:t>
                      </a:r>
                      <a:endParaRPr lang="en-US" sz="900" dirty="0"/>
                    </a:p>
                  </a:txBody>
                  <a:tcPr/>
                </a:tc>
                <a:tc>
                  <a:txBody>
                    <a:bodyPr/>
                    <a:lstStyle/>
                    <a:p>
                      <a:r>
                        <a:rPr lang="en-US" sz="900" dirty="0" smtClean="0"/>
                        <a:t>– Behavior Problems in class</a:t>
                      </a:r>
                    </a:p>
                    <a:p>
                      <a:endParaRPr lang="en-US" sz="900" dirty="0"/>
                    </a:p>
                  </a:txBody>
                  <a:tcPr/>
                </a:tc>
                <a:tc>
                  <a:txBody>
                    <a:bodyPr/>
                    <a:lstStyle/>
                    <a:p>
                      <a:r>
                        <a:rPr lang="en-US" sz="900" dirty="0" smtClean="0"/>
                        <a:t>Positive Behaviors and contributions</a:t>
                      </a:r>
                      <a:endParaRPr lang="en-US" sz="9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Familiarize Counseling</a:t>
                      </a:r>
                      <a:r>
                        <a:rPr lang="en-US" sz="900" baseline="0" dirty="0" smtClean="0"/>
                        <a:t> Staff</a:t>
                      </a:r>
                      <a:endParaRPr lang="en-US" sz="900" dirty="0" smtClean="0"/>
                    </a:p>
                    <a:p>
                      <a:endParaRPr lang="en-US" sz="900" dirty="0"/>
                    </a:p>
                  </a:txBody>
                  <a:tcPr/>
                </a:tc>
                <a:tc>
                  <a:txBody>
                    <a:bodyPr/>
                    <a:lstStyle/>
                    <a:p>
                      <a:r>
                        <a:rPr lang="en-US" sz="900" dirty="0" smtClean="0"/>
                        <a:t>Provide Information</a:t>
                      </a:r>
                      <a:endParaRPr lang="en-US" sz="900" dirty="0"/>
                    </a:p>
                  </a:txBody>
                  <a:tcPr/>
                </a:tc>
              </a:tr>
              <a:tr h="783814">
                <a:tc>
                  <a:txBody>
                    <a:bodyPr/>
                    <a:lstStyle/>
                    <a:p>
                      <a:r>
                        <a:rPr lang="en-US" sz="900" dirty="0" smtClean="0"/>
                        <a:t>Community Parents</a:t>
                      </a:r>
                      <a:endParaRPr lang="en-US" sz="900" dirty="0"/>
                    </a:p>
                  </a:txBody>
                  <a:tcPr/>
                </a:tc>
                <a:tc>
                  <a:txBody>
                    <a:bodyPr/>
                    <a:lstStyle/>
                    <a:p>
                      <a:r>
                        <a:rPr lang="en-US" sz="900" dirty="0" smtClean="0"/>
                        <a:t>Impactees</a:t>
                      </a:r>
                      <a:endParaRPr lang="en-US" sz="900" dirty="0"/>
                    </a:p>
                  </a:txBody>
                  <a:tcPr/>
                </a:tc>
                <a:tc>
                  <a:txBody>
                    <a:bodyPr/>
                    <a:lstStyle/>
                    <a:p>
                      <a:r>
                        <a:rPr lang="en-US" sz="900" dirty="0" smtClean="0"/>
                        <a:t>Marginalization</a:t>
                      </a:r>
                      <a:endParaRPr lang="en-US" sz="900" dirty="0"/>
                    </a:p>
                  </a:txBody>
                  <a:tcPr/>
                </a:tc>
                <a:tc>
                  <a:txBody>
                    <a:bodyPr/>
                    <a:lstStyle/>
                    <a:p>
                      <a:r>
                        <a:rPr lang="en-US" sz="900" dirty="0" smtClean="0"/>
                        <a:t>Stabilize Children/Families,</a:t>
                      </a:r>
                      <a:r>
                        <a:rPr lang="en-US" sz="900" baseline="0" dirty="0" smtClean="0"/>
                        <a:t> Community</a:t>
                      </a:r>
                      <a:endParaRPr lang="en-US" sz="900" dirty="0"/>
                    </a:p>
                  </a:txBody>
                  <a:tcPr/>
                </a:tc>
                <a:tc>
                  <a:txBody>
                    <a:bodyPr/>
                    <a:lstStyle/>
                    <a:p>
                      <a:r>
                        <a:rPr lang="en-US" sz="900" dirty="0" smtClean="0"/>
                        <a:t>Destigmatize Foster Child Adoption</a:t>
                      </a:r>
                      <a:endParaRPr lang="en-US" sz="900" dirty="0"/>
                    </a:p>
                  </a:txBody>
                  <a:tcPr/>
                </a:tc>
                <a:tc>
                  <a:txBody>
                    <a:bodyPr/>
                    <a:lstStyle/>
                    <a:p>
                      <a:r>
                        <a:rPr lang="en-US" sz="900" dirty="0" smtClean="0"/>
                        <a:t>Marketing Materials to Normalize Foster Adoptions.</a:t>
                      </a:r>
                      <a:endParaRPr lang="en-US" sz="900"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9"/>
          <p:cNvSpPr/>
          <p:nvPr/>
        </p:nvSpPr>
        <p:spPr>
          <a:xfrm>
            <a:off x="1828800" y="2999582"/>
            <a:ext cx="647700" cy="633412"/>
          </a:xfrm>
          <a:prstGeom prst="rect">
            <a:avLst/>
          </a:prstGeom>
          <a:solidFill>
            <a:schemeClr val="accent1"/>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2" name="Title 1"/>
          <p:cNvSpPr>
            <a:spLocks noGrp="1"/>
          </p:cNvSpPr>
          <p:nvPr>
            <p:ph type="title"/>
          </p:nvPr>
        </p:nvSpPr>
        <p:spPr>
          <a:xfrm>
            <a:off x="812800" y="-520700"/>
            <a:ext cx="5638800" cy="1362075"/>
          </a:xfrm>
        </p:spPr>
        <p:txBody>
          <a:bodyPr>
            <a:normAutofit/>
          </a:bodyPr>
          <a:lstStyle/>
          <a:p>
            <a:r>
              <a:rPr lang="en-US" sz="2800" dirty="0" smtClean="0"/>
              <a:t>Schedule of Activities</a:t>
            </a:r>
            <a:endParaRPr lang="en-US" sz="2800" dirty="0"/>
          </a:p>
        </p:txBody>
      </p:sp>
      <p:graphicFrame>
        <p:nvGraphicFramePr>
          <p:cNvPr id="11" name="Chart 10"/>
          <p:cNvGraphicFramePr/>
          <p:nvPr/>
        </p:nvGraphicFramePr>
        <p:xfrm>
          <a:off x="660402" y="1358900"/>
          <a:ext cx="8127998" cy="39751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itle 8"/>
          <p:cNvSpPr>
            <a:spLocks noGrp="1"/>
          </p:cNvSpPr>
          <p:nvPr>
            <p:ph type="title"/>
          </p:nvPr>
        </p:nvSpPr>
        <p:spPr>
          <a:xfrm>
            <a:off x="890930" y="268334"/>
            <a:ext cx="5638800" cy="842457"/>
          </a:xfrm>
        </p:spPr>
        <p:txBody>
          <a:bodyPr>
            <a:normAutofit fontScale="90000"/>
          </a:bodyPr>
          <a:lstStyle/>
          <a:p>
            <a:r>
              <a:rPr lang="en-US" dirty="0" smtClean="0"/>
              <a:t>Budget</a:t>
            </a:r>
            <a:br>
              <a:rPr lang="en-US" dirty="0" smtClean="0"/>
            </a:br>
            <a:r>
              <a:rPr lang="en-US" sz="2111" dirty="0" smtClean="0"/>
              <a:t>	</a:t>
            </a:r>
            <a:r>
              <a:rPr lang="en-US" sz="2111" b="1" dirty="0" smtClean="0"/>
              <a:t>January-June 2012</a:t>
            </a:r>
            <a:endParaRPr lang="en-US" sz="2111" b="1" dirty="0"/>
          </a:p>
        </p:txBody>
      </p:sp>
      <p:graphicFrame>
        <p:nvGraphicFramePr>
          <p:cNvPr id="11" name="Table 10"/>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3023790719"/>
              </p:ext>
            </p:extLst>
          </p:nvPr>
        </p:nvGraphicFramePr>
        <p:xfrm>
          <a:off x="1143000" y="1473200"/>
          <a:ext cx="7353300" cy="4820920"/>
        </p:xfrm>
        <a:graphic>
          <a:graphicData uri="http://schemas.openxmlformats.org/drawingml/2006/table">
            <a:tbl>
              <a:tblPr firstRow="1" bandRow="1">
                <a:tableStyleId>{5C22544A-7EE6-4342-B048-85BDC9FD1C3A}</a:tableStyleId>
              </a:tblPr>
              <a:tblGrid>
                <a:gridCol w="4787900"/>
                <a:gridCol w="2565400"/>
              </a:tblGrid>
              <a:tr h="370840">
                <a:tc>
                  <a:txBody>
                    <a:bodyPr/>
                    <a:lstStyle/>
                    <a:p>
                      <a:r>
                        <a:rPr lang="en-US" dirty="0" smtClean="0"/>
                        <a:t>Expense</a:t>
                      </a:r>
                      <a:endParaRPr lang="en-US" dirty="0"/>
                    </a:p>
                  </a:txBody>
                  <a:tcPr/>
                </a:tc>
                <a:tc>
                  <a:txBody>
                    <a:bodyPr/>
                    <a:lstStyle/>
                    <a:p>
                      <a:r>
                        <a:rPr lang="en-US" dirty="0" smtClean="0"/>
                        <a:t>Amount</a:t>
                      </a:r>
                      <a:endParaRPr lang="en-US" dirty="0"/>
                    </a:p>
                  </a:txBody>
                  <a:tcPr/>
                </a:tc>
              </a:tr>
              <a:tr h="370840">
                <a:tc>
                  <a:txBody>
                    <a:bodyPr/>
                    <a:lstStyle/>
                    <a:p>
                      <a:r>
                        <a:rPr lang="en-US" sz="1500" b="1" dirty="0" smtClean="0"/>
                        <a:t>Personnel</a:t>
                      </a:r>
                    </a:p>
                  </a:txBody>
                  <a:tcPr/>
                </a:tc>
                <a:tc>
                  <a:txBody>
                    <a:bodyPr/>
                    <a:lstStyle/>
                    <a:p>
                      <a:r>
                        <a:rPr lang="en-US" sz="1500" b="1" dirty="0" smtClean="0"/>
                        <a:t>$85,000.00</a:t>
                      </a:r>
                      <a:endParaRPr lang="en-US" sz="1500" b="1" dirty="0"/>
                    </a:p>
                  </a:txBody>
                  <a:tcPr/>
                </a:tc>
              </a:tr>
              <a:tr h="370840">
                <a:tc>
                  <a:txBody>
                    <a:bodyPr/>
                    <a:lstStyle/>
                    <a:p>
                      <a:r>
                        <a:rPr lang="en-US" sz="1400" dirty="0" smtClean="0"/>
                        <a:t>     Project Director</a:t>
                      </a:r>
                    </a:p>
                  </a:txBody>
                  <a:tcPr/>
                </a:tc>
                <a:tc>
                  <a:txBody>
                    <a:bodyPr/>
                    <a:lstStyle/>
                    <a:p>
                      <a:r>
                        <a:rPr lang="en-US" sz="1400" dirty="0" smtClean="0"/>
                        <a:t>$30,000.00</a:t>
                      </a:r>
                      <a:endParaRPr lang="en-US" sz="1400" dirty="0"/>
                    </a:p>
                  </a:txBody>
                  <a:tcPr/>
                </a:tc>
              </a:tr>
              <a:tr h="370840">
                <a:tc>
                  <a:txBody>
                    <a:bodyPr/>
                    <a:lstStyle/>
                    <a:p>
                      <a:r>
                        <a:rPr lang="en-US" sz="1400" dirty="0" smtClean="0"/>
                        <a:t>     Research/Outreach</a:t>
                      </a:r>
                      <a:r>
                        <a:rPr lang="en-US" sz="1400" baseline="0" dirty="0" smtClean="0"/>
                        <a:t> Coordinator</a:t>
                      </a:r>
                      <a:endParaRPr lang="en-US" sz="1400" dirty="0" smtClean="0"/>
                    </a:p>
                  </a:txBody>
                  <a:tcPr/>
                </a:tc>
                <a:tc>
                  <a:txBody>
                    <a:bodyPr/>
                    <a:lstStyle/>
                    <a:p>
                      <a:r>
                        <a:rPr lang="en-US" sz="1400" dirty="0" smtClean="0"/>
                        <a:t>$20,000.00</a:t>
                      </a:r>
                      <a:endParaRPr lang="en-US" sz="1400" dirty="0"/>
                    </a:p>
                  </a:txBody>
                  <a:tcPr/>
                </a:tc>
              </a:tr>
              <a:tr h="370840">
                <a:tc>
                  <a:txBody>
                    <a:bodyPr/>
                    <a:lstStyle/>
                    <a:p>
                      <a:r>
                        <a:rPr lang="en-US" sz="1400" dirty="0" smtClean="0"/>
                        <a:t>     Support Group Facilitator (part-time)</a:t>
                      </a:r>
                    </a:p>
                  </a:txBody>
                  <a:tcPr/>
                </a:tc>
                <a:tc>
                  <a:txBody>
                    <a:bodyPr/>
                    <a:lstStyle/>
                    <a:p>
                      <a:r>
                        <a:rPr lang="en-US" sz="1400" dirty="0" smtClean="0"/>
                        <a:t>$10,000.00</a:t>
                      </a:r>
                      <a:endParaRPr lang="en-US" sz="1400" dirty="0"/>
                    </a:p>
                  </a:txBody>
                  <a:tcPr/>
                </a:tc>
              </a:tr>
              <a:tr h="370840">
                <a:tc>
                  <a:txBody>
                    <a:bodyPr/>
                    <a:lstStyle/>
                    <a:p>
                      <a:r>
                        <a:rPr lang="en-US" sz="1400" baseline="0" dirty="0" smtClean="0"/>
                        <a:t>     Outside Consultant (part-time)</a:t>
                      </a:r>
                      <a:endParaRPr lang="en-US" sz="1400" dirty="0" smtClean="0"/>
                    </a:p>
                  </a:txBody>
                  <a:tcPr/>
                </a:tc>
                <a:tc>
                  <a:txBody>
                    <a:bodyPr/>
                    <a:lstStyle/>
                    <a:p>
                      <a:r>
                        <a:rPr lang="en-US" sz="1400" dirty="0" smtClean="0"/>
                        <a:t>$3,000.00</a:t>
                      </a:r>
                      <a:endParaRPr lang="en-US" sz="1400" dirty="0"/>
                    </a:p>
                  </a:txBody>
                  <a:tcPr/>
                </a:tc>
              </a:tr>
              <a:tr h="370840">
                <a:tc>
                  <a:txBody>
                    <a:bodyPr/>
                    <a:lstStyle/>
                    <a:p>
                      <a:r>
                        <a:rPr lang="en-US" sz="1400" dirty="0" smtClean="0"/>
                        <a:t>    </a:t>
                      </a:r>
                      <a:r>
                        <a:rPr lang="en-US" sz="1400" baseline="0" dirty="0" smtClean="0"/>
                        <a:t> Graphic Designer (part-time)</a:t>
                      </a:r>
                      <a:endParaRPr lang="en-US" sz="1400" dirty="0" smtClean="0"/>
                    </a:p>
                  </a:txBody>
                  <a:tcPr/>
                </a:tc>
                <a:tc>
                  <a:txBody>
                    <a:bodyPr/>
                    <a:lstStyle/>
                    <a:p>
                      <a:r>
                        <a:rPr lang="en-US" sz="1400" dirty="0" smtClean="0"/>
                        <a:t>$4,000.00</a:t>
                      </a:r>
                      <a:endParaRPr lang="en-US" sz="1400" dirty="0"/>
                    </a:p>
                  </a:txBody>
                  <a:tcPr/>
                </a:tc>
              </a:tr>
              <a:tr h="370840">
                <a:tc>
                  <a:txBody>
                    <a:bodyPr/>
                    <a:lstStyle/>
                    <a:p>
                      <a:r>
                        <a:rPr lang="en-US" sz="1400" dirty="0" smtClean="0"/>
                        <a:t>     Project Evaluator (part-time)</a:t>
                      </a:r>
                    </a:p>
                  </a:txBody>
                  <a:tcPr/>
                </a:tc>
                <a:tc>
                  <a:txBody>
                    <a:bodyPr/>
                    <a:lstStyle/>
                    <a:p>
                      <a:r>
                        <a:rPr lang="en-US" sz="1400" dirty="0" smtClean="0"/>
                        <a:t>$18,000.00</a:t>
                      </a:r>
                      <a:endParaRPr lang="en-US" sz="1400" dirty="0"/>
                    </a:p>
                  </a:txBody>
                  <a:tcPr/>
                </a:tc>
              </a:tr>
              <a:tr h="370840">
                <a:tc>
                  <a:txBody>
                    <a:bodyPr/>
                    <a:lstStyle/>
                    <a:p>
                      <a:r>
                        <a:rPr lang="en-US" sz="1500" b="1" dirty="0" smtClean="0"/>
                        <a:t>Facilities</a:t>
                      </a:r>
                      <a:endParaRPr lang="en-US" sz="1500" b="1" dirty="0"/>
                    </a:p>
                  </a:txBody>
                  <a:tcPr/>
                </a:tc>
                <a:tc>
                  <a:txBody>
                    <a:bodyPr/>
                    <a:lstStyle/>
                    <a:p>
                      <a:r>
                        <a:rPr lang="en-US" sz="1500" dirty="0" smtClean="0"/>
                        <a:t>$</a:t>
                      </a:r>
                      <a:r>
                        <a:rPr lang="en-US" sz="1500" b="1" dirty="0" smtClean="0"/>
                        <a:t>0.00</a:t>
                      </a:r>
                      <a:endParaRPr lang="en-US" sz="1500" b="1" dirty="0"/>
                    </a:p>
                  </a:txBody>
                  <a:tcPr/>
                </a:tc>
              </a:tr>
              <a:tr h="370840">
                <a:tc>
                  <a:txBody>
                    <a:bodyPr/>
                    <a:lstStyle/>
                    <a:p>
                      <a:r>
                        <a:rPr lang="en-US" sz="1500" b="1" dirty="0" smtClean="0"/>
                        <a:t>Equipment</a:t>
                      </a:r>
                      <a:endParaRPr lang="en-US" sz="1500" b="1" dirty="0"/>
                    </a:p>
                  </a:txBody>
                  <a:tcPr/>
                </a:tc>
                <a:tc>
                  <a:txBody>
                    <a:bodyPr/>
                    <a:lstStyle/>
                    <a:p>
                      <a:r>
                        <a:rPr lang="en-US" sz="1500" b="1" dirty="0" smtClean="0"/>
                        <a:t>$5,800.00</a:t>
                      </a:r>
                      <a:endParaRPr lang="en-US" sz="1500" b="1" dirty="0"/>
                    </a:p>
                  </a:txBody>
                  <a:tcPr/>
                </a:tc>
              </a:tr>
              <a:tr h="370840">
                <a:tc>
                  <a:txBody>
                    <a:bodyPr/>
                    <a:lstStyle/>
                    <a:p>
                      <a:r>
                        <a:rPr lang="en-US" sz="1400" dirty="0" smtClean="0"/>
                        <a:t>     Supplies (paper, pencils, ink, envelopes, stamps)</a:t>
                      </a:r>
                      <a:endParaRPr lang="en-US" sz="1400" dirty="0"/>
                    </a:p>
                  </a:txBody>
                  <a:tcPr/>
                </a:tc>
                <a:tc>
                  <a:txBody>
                    <a:bodyPr/>
                    <a:lstStyle/>
                    <a:p>
                      <a:r>
                        <a:rPr lang="en-US" sz="1500" dirty="0" smtClean="0"/>
                        <a:t>$3,000.00</a:t>
                      </a:r>
                      <a:endParaRPr lang="en-US" sz="1500" dirty="0"/>
                    </a:p>
                  </a:txBody>
                  <a:tcPr/>
                </a:tc>
              </a:tr>
              <a:tr h="370840">
                <a:tc>
                  <a:txBody>
                    <a:bodyPr/>
                    <a:lstStyle/>
                    <a:p>
                      <a:r>
                        <a:rPr lang="en-US" sz="1400" dirty="0" smtClean="0"/>
                        <a:t>     Laptops (4)    </a:t>
                      </a:r>
                      <a:endParaRPr lang="en-US" sz="1400" dirty="0"/>
                    </a:p>
                  </a:txBody>
                  <a:tcPr/>
                </a:tc>
                <a:tc>
                  <a:txBody>
                    <a:bodyPr/>
                    <a:lstStyle/>
                    <a:p>
                      <a:r>
                        <a:rPr lang="en-US" sz="1500" dirty="0" smtClean="0"/>
                        <a:t>$2,800.00</a:t>
                      </a:r>
                      <a:endParaRPr lang="en-US" sz="1500" dirty="0"/>
                    </a:p>
                  </a:txBody>
                  <a:tcPr/>
                </a:tc>
              </a:tr>
              <a:tr h="370840">
                <a:tc>
                  <a:txBody>
                    <a:bodyPr/>
                    <a:lstStyle/>
                    <a:p>
                      <a:r>
                        <a:rPr lang="en-US" sz="1400" b="1" dirty="0" smtClean="0"/>
                        <a:t>TOTAL</a:t>
                      </a:r>
                      <a:endParaRPr lang="en-US" sz="1400" b="1" dirty="0"/>
                    </a:p>
                  </a:txBody>
                  <a:tcPr/>
                </a:tc>
                <a:tc>
                  <a:txBody>
                    <a:bodyPr/>
                    <a:lstStyle/>
                    <a:p>
                      <a:r>
                        <a:rPr lang="en-US" sz="1500" b="1" dirty="0" smtClean="0"/>
                        <a:t>$90,800.00</a:t>
                      </a:r>
                      <a:endParaRPr lang="en-US" sz="1500" b="1"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Advantag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2199</TotalTime>
  <Words>1285</Words>
  <Application>Microsoft Macintosh PowerPoint</Application>
  <PresentationFormat>On-screen Show (4:3)</PresentationFormat>
  <Paragraphs>237</Paragraphs>
  <Slides>12</Slides>
  <Notes>2</Notes>
  <HiddenSlides>0</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Advantage</vt:lpstr>
      <vt:lpstr>Foster the Family Adoption Service Center</vt:lpstr>
      <vt:lpstr>What do we do?</vt:lpstr>
      <vt:lpstr>Facts</vt:lpstr>
      <vt:lpstr>Logic Model</vt:lpstr>
      <vt:lpstr>Key Stakeholders</vt:lpstr>
      <vt:lpstr>Key Stakeholders</vt:lpstr>
      <vt:lpstr>Key Stakeholders</vt:lpstr>
      <vt:lpstr>Schedule of Activities</vt:lpstr>
      <vt:lpstr>Budget  January-June 2012</vt:lpstr>
      <vt:lpstr>Evaluation</vt:lpstr>
      <vt:lpstr>Evaluation Cont.</vt:lpstr>
      <vt:lpstr>Resources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Hannah Gross</dc:creator>
  <cp:lastModifiedBy>Lisa Danovich</cp:lastModifiedBy>
  <cp:revision>51</cp:revision>
  <dcterms:created xsi:type="dcterms:W3CDTF">2011-12-30T17:10:17Z</dcterms:created>
  <dcterms:modified xsi:type="dcterms:W3CDTF">2011-12-30T17:12:09Z</dcterms:modified>
</cp:coreProperties>
</file>